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DM Serif Display" charset="1" panose="00000000000000000000"/>
      <p:regular r:id="rId18"/>
    </p:embeddedFont>
    <p:embeddedFont>
      <p:font typeface="DM Sans" charset="1" panose="000000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svg>
</file>

<file path=ppt/media/image4.jpeg>
</file>

<file path=ppt/media/image5.jpeg>
</file>

<file path=ppt/media/image6.jpeg>
</file>

<file path=ppt/media/image7.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12621655" y="0"/>
            <a:ext cx="5657850" cy="10287000"/>
            <a:chOff x="0" y="0"/>
            <a:chExt cx="1913890" cy="3479800"/>
          </a:xfrm>
        </p:grpSpPr>
        <p:sp>
          <p:nvSpPr>
            <p:cNvPr name="Freeform 3" id="3"/>
            <p:cNvSpPr/>
            <p:nvPr/>
          </p:nvSpPr>
          <p:spPr>
            <a:xfrm flipH="false" flipV="false" rot="0">
              <a:off x="0" y="0"/>
              <a:ext cx="1913890" cy="3479800"/>
            </a:xfrm>
            <a:custGeom>
              <a:avLst/>
              <a:gdLst/>
              <a:ahLst/>
              <a:cxnLst/>
              <a:rect r="r" b="b" t="t" l="l"/>
              <a:pathLst>
                <a:path h="3479800" w="1913890">
                  <a:moveTo>
                    <a:pt x="0" y="0"/>
                  </a:moveTo>
                  <a:lnTo>
                    <a:pt x="1913890" y="0"/>
                  </a:lnTo>
                  <a:lnTo>
                    <a:pt x="1913890" y="3479800"/>
                  </a:lnTo>
                  <a:lnTo>
                    <a:pt x="0" y="3479800"/>
                  </a:lnTo>
                  <a:close/>
                </a:path>
              </a:pathLst>
            </a:custGeom>
            <a:solidFill>
              <a:srgbClr val="444D1E"/>
            </a:solidFill>
          </p:spPr>
        </p:sp>
      </p:grpSp>
      <p:grpSp>
        <p:nvGrpSpPr>
          <p:cNvPr name="Group 4" id="4"/>
          <p:cNvGrpSpPr>
            <a:grpSpLocks noChangeAspect="true"/>
          </p:cNvGrpSpPr>
          <p:nvPr/>
        </p:nvGrpSpPr>
        <p:grpSpPr>
          <a:xfrm rot="0">
            <a:off x="9803542" y="2499926"/>
            <a:ext cx="6918239" cy="6918239"/>
            <a:chOff x="0" y="0"/>
            <a:chExt cx="2787650" cy="2787650"/>
          </a:xfrm>
        </p:grpSpPr>
        <p:sp>
          <p:nvSpPr>
            <p:cNvPr name="Freeform 5" id="5"/>
            <p:cNvSpPr/>
            <p:nvPr/>
          </p:nvSpPr>
          <p:spPr>
            <a:xfrm flipH="false" flipV="false" rot="0">
              <a:off x="0" y="0"/>
              <a:ext cx="2787650" cy="2787650"/>
            </a:xfrm>
            <a:custGeom>
              <a:avLst/>
              <a:gdLst/>
              <a:ahLst/>
              <a:cxnLst/>
              <a:rect r="r" b="b" t="t" l="l"/>
              <a:pathLst>
                <a:path h="2787650" w="2787650">
                  <a:moveTo>
                    <a:pt x="81280" y="1861820"/>
                  </a:moveTo>
                  <a:cubicBezTo>
                    <a:pt x="73660" y="1841500"/>
                    <a:pt x="67310" y="1819910"/>
                    <a:pt x="60960" y="1799590"/>
                  </a:cubicBezTo>
                  <a:lnTo>
                    <a:pt x="1800860" y="59690"/>
                  </a:lnTo>
                  <a:cubicBezTo>
                    <a:pt x="1821180" y="66040"/>
                    <a:pt x="1842770" y="72390"/>
                    <a:pt x="1863090" y="80010"/>
                  </a:cubicBezTo>
                  <a:lnTo>
                    <a:pt x="81280" y="1861820"/>
                  </a:lnTo>
                  <a:close/>
                  <a:moveTo>
                    <a:pt x="1597660" y="15240"/>
                  </a:moveTo>
                  <a:cubicBezTo>
                    <a:pt x="1573530" y="11430"/>
                    <a:pt x="1548130" y="8890"/>
                    <a:pt x="1524000" y="6350"/>
                  </a:cubicBezTo>
                  <a:lnTo>
                    <a:pt x="6350" y="1524000"/>
                  </a:lnTo>
                  <a:cubicBezTo>
                    <a:pt x="8890" y="1548130"/>
                    <a:pt x="11430" y="1573530"/>
                    <a:pt x="15240" y="1597660"/>
                  </a:cubicBezTo>
                  <a:lnTo>
                    <a:pt x="1597660" y="15240"/>
                  </a:lnTo>
                  <a:close/>
                  <a:moveTo>
                    <a:pt x="2189480" y="248920"/>
                  </a:moveTo>
                  <a:cubicBezTo>
                    <a:pt x="2172970" y="237490"/>
                    <a:pt x="2156460" y="226060"/>
                    <a:pt x="2139950" y="215900"/>
                  </a:cubicBezTo>
                  <a:lnTo>
                    <a:pt x="215900" y="2139950"/>
                  </a:lnTo>
                  <a:cubicBezTo>
                    <a:pt x="226060" y="2156460"/>
                    <a:pt x="237490" y="2172970"/>
                    <a:pt x="248920" y="2189480"/>
                  </a:cubicBezTo>
                  <a:lnTo>
                    <a:pt x="2189480" y="248920"/>
                  </a:lnTo>
                  <a:close/>
                  <a:moveTo>
                    <a:pt x="1979930" y="128270"/>
                  </a:moveTo>
                  <a:cubicBezTo>
                    <a:pt x="1960880" y="119380"/>
                    <a:pt x="1941830" y="110490"/>
                    <a:pt x="1922780" y="102870"/>
                  </a:cubicBezTo>
                  <a:lnTo>
                    <a:pt x="104140" y="1921510"/>
                  </a:lnTo>
                  <a:cubicBezTo>
                    <a:pt x="111760" y="1940560"/>
                    <a:pt x="120650" y="1959610"/>
                    <a:pt x="129540" y="1978660"/>
                  </a:cubicBezTo>
                  <a:lnTo>
                    <a:pt x="1979930" y="128270"/>
                  </a:lnTo>
                  <a:close/>
                  <a:moveTo>
                    <a:pt x="2087880" y="185420"/>
                  </a:moveTo>
                  <a:cubicBezTo>
                    <a:pt x="2070100" y="175260"/>
                    <a:pt x="2052320" y="165100"/>
                    <a:pt x="2034540" y="156210"/>
                  </a:cubicBezTo>
                  <a:lnTo>
                    <a:pt x="154940" y="2035810"/>
                  </a:lnTo>
                  <a:cubicBezTo>
                    <a:pt x="163830" y="2053590"/>
                    <a:pt x="173990" y="2071370"/>
                    <a:pt x="184150" y="2089150"/>
                  </a:cubicBezTo>
                  <a:lnTo>
                    <a:pt x="2087880" y="185420"/>
                  </a:lnTo>
                  <a:close/>
                  <a:moveTo>
                    <a:pt x="834390" y="116840"/>
                  </a:moveTo>
                  <a:cubicBezTo>
                    <a:pt x="774700" y="143510"/>
                    <a:pt x="716280" y="173990"/>
                    <a:pt x="660400" y="208280"/>
                  </a:cubicBezTo>
                  <a:lnTo>
                    <a:pt x="208280" y="660400"/>
                  </a:lnTo>
                  <a:cubicBezTo>
                    <a:pt x="172720" y="716280"/>
                    <a:pt x="142240" y="774700"/>
                    <a:pt x="116840" y="834390"/>
                  </a:cubicBezTo>
                  <a:lnTo>
                    <a:pt x="834390" y="116840"/>
                  </a:lnTo>
                  <a:close/>
                  <a:moveTo>
                    <a:pt x="1363980" y="0"/>
                  </a:moveTo>
                  <a:lnTo>
                    <a:pt x="0" y="1363980"/>
                  </a:lnTo>
                  <a:cubicBezTo>
                    <a:pt x="0" y="1391920"/>
                    <a:pt x="0" y="1418590"/>
                    <a:pt x="1270" y="1446530"/>
                  </a:cubicBezTo>
                  <a:lnTo>
                    <a:pt x="1445260" y="1270"/>
                  </a:lnTo>
                  <a:cubicBezTo>
                    <a:pt x="1418590" y="0"/>
                    <a:pt x="1390650" y="0"/>
                    <a:pt x="1363980" y="0"/>
                  </a:cubicBezTo>
                  <a:close/>
                  <a:moveTo>
                    <a:pt x="2787650" y="1386840"/>
                  </a:moveTo>
                  <a:lnTo>
                    <a:pt x="1386840" y="2787650"/>
                  </a:lnTo>
                  <a:cubicBezTo>
                    <a:pt x="1414780" y="2787650"/>
                    <a:pt x="1443990" y="2787650"/>
                    <a:pt x="1471930" y="2785110"/>
                  </a:cubicBezTo>
                  <a:lnTo>
                    <a:pt x="2785110" y="1471930"/>
                  </a:lnTo>
                  <a:cubicBezTo>
                    <a:pt x="2786380" y="1443990"/>
                    <a:pt x="2787650" y="1414780"/>
                    <a:pt x="2787650" y="1386840"/>
                  </a:cubicBezTo>
                  <a:close/>
                  <a:moveTo>
                    <a:pt x="2283460" y="321310"/>
                  </a:moveTo>
                  <a:cubicBezTo>
                    <a:pt x="2268220" y="308610"/>
                    <a:pt x="2252980" y="295910"/>
                    <a:pt x="2237740" y="284480"/>
                  </a:cubicBezTo>
                  <a:lnTo>
                    <a:pt x="284480" y="2237740"/>
                  </a:lnTo>
                  <a:cubicBezTo>
                    <a:pt x="295910" y="2252980"/>
                    <a:pt x="308610" y="2268220"/>
                    <a:pt x="321310" y="2283460"/>
                  </a:cubicBezTo>
                  <a:lnTo>
                    <a:pt x="2283460" y="321310"/>
                  </a:lnTo>
                  <a:close/>
                  <a:moveTo>
                    <a:pt x="1276350" y="5080"/>
                  </a:moveTo>
                  <a:cubicBezTo>
                    <a:pt x="1244600" y="7620"/>
                    <a:pt x="1214120" y="11430"/>
                    <a:pt x="1182370" y="16510"/>
                  </a:cubicBezTo>
                  <a:lnTo>
                    <a:pt x="16510" y="1182370"/>
                  </a:lnTo>
                  <a:cubicBezTo>
                    <a:pt x="11430" y="1214120"/>
                    <a:pt x="7620" y="1244600"/>
                    <a:pt x="5080" y="1276350"/>
                  </a:cubicBezTo>
                  <a:lnTo>
                    <a:pt x="1276350" y="5080"/>
                  </a:lnTo>
                  <a:close/>
                  <a:moveTo>
                    <a:pt x="1080770" y="35560"/>
                  </a:moveTo>
                  <a:cubicBezTo>
                    <a:pt x="1042670" y="44450"/>
                    <a:pt x="1004570" y="54610"/>
                    <a:pt x="966470" y="67310"/>
                  </a:cubicBezTo>
                  <a:lnTo>
                    <a:pt x="66040" y="966470"/>
                  </a:lnTo>
                  <a:cubicBezTo>
                    <a:pt x="54610" y="1004570"/>
                    <a:pt x="43180" y="1041400"/>
                    <a:pt x="34290" y="1080770"/>
                  </a:cubicBezTo>
                  <a:lnTo>
                    <a:pt x="1080770" y="35560"/>
                  </a:lnTo>
                  <a:close/>
                  <a:moveTo>
                    <a:pt x="1734820" y="41910"/>
                  </a:moveTo>
                  <a:cubicBezTo>
                    <a:pt x="1711960" y="36830"/>
                    <a:pt x="1690370" y="31750"/>
                    <a:pt x="1667510" y="26670"/>
                  </a:cubicBezTo>
                  <a:lnTo>
                    <a:pt x="26670" y="1667510"/>
                  </a:lnTo>
                  <a:cubicBezTo>
                    <a:pt x="31750" y="1690370"/>
                    <a:pt x="36830" y="1711960"/>
                    <a:pt x="41910" y="1734820"/>
                  </a:cubicBezTo>
                  <a:lnTo>
                    <a:pt x="1734820" y="41910"/>
                  </a:lnTo>
                  <a:close/>
                  <a:moveTo>
                    <a:pt x="2762250" y="1659890"/>
                  </a:moveTo>
                  <a:cubicBezTo>
                    <a:pt x="2768600" y="1626870"/>
                    <a:pt x="2773680" y="1595120"/>
                    <a:pt x="2777490" y="1562100"/>
                  </a:cubicBezTo>
                  <a:lnTo>
                    <a:pt x="1562100" y="2777490"/>
                  </a:lnTo>
                  <a:cubicBezTo>
                    <a:pt x="1595120" y="2773680"/>
                    <a:pt x="1628140" y="2768600"/>
                    <a:pt x="1659890" y="2762250"/>
                  </a:cubicBezTo>
                  <a:lnTo>
                    <a:pt x="2762250" y="1659890"/>
                  </a:lnTo>
                  <a:close/>
                  <a:moveTo>
                    <a:pt x="2785110" y="1306830"/>
                  </a:moveTo>
                  <a:cubicBezTo>
                    <a:pt x="2783840" y="1281430"/>
                    <a:pt x="2781300" y="1256030"/>
                    <a:pt x="2778760" y="1230630"/>
                  </a:cubicBezTo>
                  <a:lnTo>
                    <a:pt x="1230630" y="2777490"/>
                  </a:lnTo>
                  <a:cubicBezTo>
                    <a:pt x="1256030" y="2780030"/>
                    <a:pt x="1281430" y="2782570"/>
                    <a:pt x="1306830" y="2783840"/>
                  </a:cubicBezTo>
                  <a:lnTo>
                    <a:pt x="2785110" y="1306830"/>
                  </a:lnTo>
                  <a:close/>
                  <a:moveTo>
                    <a:pt x="2767330" y="1158240"/>
                  </a:moveTo>
                  <a:cubicBezTo>
                    <a:pt x="2763520" y="1135380"/>
                    <a:pt x="2758440" y="1112520"/>
                    <a:pt x="2753360" y="1089660"/>
                  </a:cubicBezTo>
                  <a:lnTo>
                    <a:pt x="1088390" y="2753360"/>
                  </a:lnTo>
                  <a:cubicBezTo>
                    <a:pt x="1111250" y="2758440"/>
                    <a:pt x="1134110" y="2763520"/>
                    <a:pt x="1156970" y="2767330"/>
                  </a:cubicBezTo>
                  <a:lnTo>
                    <a:pt x="2767330" y="1158240"/>
                  </a:lnTo>
                  <a:close/>
                  <a:moveTo>
                    <a:pt x="2369820" y="398780"/>
                  </a:moveTo>
                  <a:cubicBezTo>
                    <a:pt x="2355850" y="384810"/>
                    <a:pt x="2341880" y="372110"/>
                    <a:pt x="2327910" y="358140"/>
                  </a:cubicBezTo>
                  <a:lnTo>
                    <a:pt x="359410" y="2326640"/>
                  </a:lnTo>
                  <a:cubicBezTo>
                    <a:pt x="372110" y="2340610"/>
                    <a:pt x="386080" y="2354580"/>
                    <a:pt x="400050" y="2368550"/>
                  </a:cubicBezTo>
                  <a:lnTo>
                    <a:pt x="2369820" y="398780"/>
                  </a:lnTo>
                  <a:close/>
                  <a:moveTo>
                    <a:pt x="2451100" y="2301240"/>
                  </a:moveTo>
                  <a:cubicBezTo>
                    <a:pt x="2520950" y="2219960"/>
                    <a:pt x="2579370" y="2133600"/>
                    <a:pt x="2627630" y="2042160"/>
                  </a:cubicBezTo>
                  <a:lnTo>
                    <a:pt x="2042160" y="2627630"/>
                  </a:lnTo>
                  <a:cubicBezTo>
                    <a:pt x="2133600" y="2579370"/>
                    <a:pt x="2219960" y="2520950"/>
                    <a:pt x="2301240" y="2451100"/>
                  </a:cubicBezTo>
                  <a:lnTo>
                    <a:pt x="2451100" y="2301240"/>
                  </a:lnTo>
                  <a:close/>
                  <a:moveTo>
                    <a:pt x="2736850" y="1023620"/>
                  </a:moveTo>
                  <a:cubicBezTo>
                    <a:pt x="2730500" y="1002030"/>
                    <a:pt x="2724150" y="981710"/>
                    <a:pt x="2717800" y="960120"/>
                  </a:cubicBezTo>
                  <a:lnTo>
                    <a:pt x="960120" y="2717800"/>
                  </a:lnTo>
                  <a:cubicBezTo>
                    <a:pt x="981710" y="2724150"/>
                    <a:pt x="1002030" y="2730500"/>
                    <a:pt x="1023620" y="2736850"/>
                  </a:cubicBezTo>
                  <a:lnTo>
                    <a:pt x="2736850" y="1023620"/>
                  </a:lnTo>
                  <a:close/>
                  <a:moveTo>
                    <a:pt x="2696210" y="1892300"/>
                  </a:moveTo>
                  <a:cubicBezTo>
                    <a:pt x="2711450" y="1851660"/>
                    <a:pt x="2725420" y="1811020"/>
                    <a:pt x="2736850" y="1769110"/>
                  </a:cubicBezTo>
                  <a:lnTo>
                    <a:pt x="1769110" y="2736850"/>
                  </a:lnTo>
                  <a:cubicBezTo>
                    <a:pt x="1811020" y="2725420"/>
                    <a:pt x="1851660" y="2711450"/>
                    <a:pt x="1892300" y="2696210"/>
                  </a:cubicBezTo>
                  <a:lnTo>
                    <a:pt x="2696210" y="1892300"/>
                  </a:lnTo>
                  <a:close/>
                  <a:moveTo>
                    <a:pt x="2523490" y="576580"/>
                  </a:moveTo>
                  <a:cubicBezTo>
                    <a:pt x="2512060" y="561340"/>
                    <a:pt x="2500630" y="544830"/>
                    <a:pt x="2487930" y="529590"/>
                  </a:cubicBezTo>
                  <a:lnTo>
                    <a:pt x="529590" y="2486660"/>
                  </a:lnTo>
                  <a:cubicBezTo>
                    <a:pt x="544830" y="2499360"/>
                    <a:pt x="561340" y="2510790"/>
                    <a:pt x="576580" y="2522220"/>
                  </a:cubicBezTo>
                  <a:lnTo>
                    <a:pt x="2523490" y="576580"/>
                  </a:lnTo>
                  <a:close/>
                  <a:moveTo>
                    <a:pt x="2696210" y="899160"/>
                  </a:moveTo>
                  <a:cubicBezTo>
                    <a:pt x="2688590" y="878840"/>
                    <a:pt x="2680970" y="859790"/>
                    <a:pt x="2672080" y="840740"/>
                  </a:cubicBezTo>
                  <a:lnTo>
                    <a:pt x="839470" y="2673350"/>
                  </a:lnTo>
                  <a:cubicBezTo>
                    <a:pt x="858520" y="2682240"/>
                    <a:pt x="878840" y="2689860"/>
                    <a:pt x="897890" y="2697480"/>
                  </a:cubicBezTo>
                  <a:lnTo>
                    <a:pt x="2696210" y="899160"/>
                  </a:lnTo>
                  <a:close/>
                  <a:moveTo>
                    <a:pt x="2449830" y="483870"/>
                  </a:moveTo>
                  <a:cubicBezTo>
                    <a:pt x="2437130" y="468630"/>
                    <a:pt x="2424430" y="454660"/>
                    <a:pt x="2410460" y="440690"/>
                  </a:cubicBezTo>
                  <a:lnTo>
                    <a:pt x="440690" y="2410460"/>
                  </a:lnTo>
                  <a:cubicBezTo>
                    <a:pt x="454660" y="2424430"/>
                    <a:pt x="469900" y="2437130"/>
                    <a:pt x="483870" y="2449830"/>
                  </a:cubicBezTo>
                  <a:lnTo>
                    <a:pt x="2449830" y="483870"/>
                  </a:lnTo>
                  <a:close/>
                  <a:moveTo>
                    <a:pt x="2588260" y="675640"/>
                  </a:moveTo>
                  <a:cubicBezTo>
                    <a:pt x="2578100" y="659130"/>
                    <a:pt x="2567940" y="641350"/>
                    <a:pt x="2556510" y="624840"/>
                  </a:cubicBezTo>
                  <a:lnTo>
                    <a:pt x="624840" y="2556510"/>
                  </a:lnTo>
                  <a:cubicBezTo>
                    <a:pt x="641350" y="2567940"/>
                    <a:pt x="657860" y="2578100"/>
                    <a:pt x="675640" y="2588260"/>
                  </a:cubicBezTo>
                  <a:lnTo>
                    <a:pt x="2588260" y="675640"/>
                  </a:lnTo>
                  <a:close/>
                  <a:moveTo>
                    <a:pt x="2646680" y="783590"/>
                  </a:moveTo>
                  <a:cubicBezTo>
                    <a:pt x="2637790" y="765810"/>
                    <a:pt x="2628900" y="746760"/>
                    <a:pt x="2618740" y="728980"/>
                  </a:cubicBezTo>
                  <a:lnTo>
                    <a:pt x="728980" y="2618740"/>
                  </a:lnTo>
                  <a:cubicBezTo>
                    <a:pt x="746760" y="2628900"/>
                    <a:pt x="764540" y="2637790"/>
                    <a:pt x="783590" y="2646680"/>
                  </a:cubicBezTo>
                  <a:lnTo>
                    <a:pt x="2646680" y="783590"/>
                  </a:lnTo>
                  <a:close/>
                </a:path>
              </a:pathLst>
            </a:custGeom>
            <a:solidFill>
              <a:srgbClr val="7A8727"/>
            </a:solidFill>
          </p:spPr>
        </p:sp>
      </p:grpSp>
      <p:grpSp>
        <p:nvGrpSpPr>
          <p:cNvPr name="Group 6" id="6"/>
          <p:cNvGrpSpPr/>
          <p:nvPr/>
        </p:nvGrpSpPr>
        <p:grpSpPr>
          <a:xfrm rot="0">
            <a:off x="8409545" y="1313678"/>
            <a:ext cx="7659645" cy="7659645"/>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name="Group 8" id="8"/>
          <p:cNvGrpSpPr/>
          <p:nvPr/>
        </p:nvGrpSpPr>
        <p:grpSpPr>
          <a:xfrm rot="0">
            <a:off x="8613419" y="1517566"/>
            <a:ext cx="7251898" cy="7251869"/>
            <a:chOff x="0" y="0"/>
            <a:chExt cx="6350000" cy="6349975"/>
          </a:xfrm>
        </p:grpSpPr>
        <p:sp>
          <p:nvSpPr>
            <p:cNvPr name="Freeform 9" id="9"/>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16666" t="0" r="-16666" b="0"/>
              </a:stretch>
            </a:blipFill>
          </p:spPr>
        </p:sp>
      </p:grpSp>
      <p:sp>
        <p:nvSpPr>
          <p:cNvPr name="TextBox 10" id="10"/>
          <p:cNvSpPr txBox="true"/>
          <p:nvPr/>
        </p:nvSpPr>
        <p:spPr>
          <a:xfrm rot="0">
            <a:off x="1197704" y="1751828"/>
            <a:ext cx="4168955" cy="1690840"/>
          </a:xfrm>
          <a:prstGeom prst="rect">
            <a:avLst/>
          </a:prstGeom>
        </p:spPr>
        <p:txBody>
          <a:bodyPr anchor="t" rtlCol="false" tIns="0" lIns="0" bIns="0" rIns="0">
            <a:spAutoFit/>
          </a:bodyPr>
          <a:lstStyle/>
          <a:p>
            <a:pPr algn="l">
              <a:lnSpc>
                <a:spcPts val="12163"/>
              </a:lnSpc>
            </a:pPr>
            <a:r>
              <a:rPr lang="en-US" sz="13980">
                <a:solidFill>
                  <a:srgbClr val="FFFFFF"/>
                </a:solidFill>
                <a:latin typeface="DM Serif Display"/>
                <a:ea typeface="DM Serif Display"/>
                <a:cs typeface="DM Serif Display"/>
                <a:sym typeface="DM Serif Display"/>
              </a:rPr>
              <a:t>FAST              </a:t>
            </a:r>
          </a:p>
        </p:txBody>
      </p:sp>
      <p:sp>
        <p:nvSpPr>
          <p:cNvPr name="TextBox 11" id="11"/>
          <p:cNvSpPr txBox="true"/>
          <p:nvPr/>
        </p:nvSpPr>
        <p:spPr>
          <a:xfrm rot="0">
            <a:off x="2022470" y="7175815"/>
            <a:ext cx="4467234" cy="860425"/>
          </a:xfrm>
          <a:prstGeom prst="rect">
            <a:avLst/>
          </a:prstGeom>
        </p:spPr>
        <p:txBody>
          <a:bodyPr anchor="t" rtlCol="false" tIns="0" lIns="0" bIns="0" rIns="0">
            <a:spAutoFit/>
          </a:bodyPr>
          <a:lstStyle/>
          <a:p>
            <a:pPr algn="l">
              <a:lnSpc>
                <a:spcPts val="3499"/>
              </a:lnSpc>
            </a:pPr>
            <a:r>
              <a:rPr lang="en-US" sz="2499" spc="147">
                <a:solidFill>
                  <a:srgbClr val="FFFFFF"/>
                </a:solidFill>
                <a:latin typeface="DM Sans"/>
                <a:ea typeface="DM Sans"/>
                <a:cs typeface="DM Sans"/>
                <a:sym typeface="DM Sans"/>
              </a:rPr>
              <a:t>Presentation by </a:t>
            </a:r>
          </a:p>
          <a:p>
            <a:pPr algn="l">
              <a:lnSpc>
                <a:spcPts val="3499"/>
              </a:lnSpc>
            </a:pPr>
            <a:r>
              <a:rPr lang="en-US" sz="2499" spc="147">
                <a:solidFill>
                  <a:srgbClr val="FFFFFF"/>
                </a:solidFill>
                <a:latin typeface="DM Sans"/>
                <a:ea typeface="DM Sans"/>
                <a:cs typeface="DM Sans"/>
                <a:sym typeface="DM Sans"/>
              </a:rPr>
              <a:t>                            -K SUMA</a:t>
            </a:r>
          </a:p>
        </p:txBody>
      </p:sp>
      <p:sp>
        <p:nvSpPr>
          <p:cNvPr name="Freeform 12" id="12"/>
          <p:cNvSpPr/>
          <p:nvPr/>
        </p:nvSpPr>
        <p:spPr>
          <a:xfrm flipH="false" flipV="false" rot="0">
            <a:off x="17259300" y="28729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822967" y="7794024"/>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4" id="14"/>
          <p:cNvSpPr txBox="true"/>
          <p:nvPr/>
        </p:nvSpPr>
        <p:spPr>
          <a:xfrm rot="0">
            <a:off x="3415399" y="3880817"/>
            <a:ext cx="4168955" cy="1690840"/>
          </a:xfrm>
          <a:prstGeom prst="rect">
            <a:avLst/>
          </a:prstGeom>
        </p:spPr>
        <p:txBody>
          <a:bodyPr anchor="t" rtlCol="false" tIns="0" lIns="0" bIns="0" rIns="0">
            <a:spAutoFit/>
          </a:bodyPr>
          <a:lstStyle/>
          <a:p>
            <a:pPr algn="l">
              <a:lnSpc>
                <a:spcPts val="12163"/>
              </a:lnSpc>
            </a:pPr>
            <a:r>
              <a:rPr lang="en-US" sz="13980">
                <a:solidFill>
                  <a:srgbClr val="FFFFFF"/>
                </a:solidFill>
                <a:latin typeface="DM Serif Display"/>
                <a:ea typeface="DM Serif Display"/>
                <a:cs typeface="DM Serif Display"/>
                <a:sym typeface="DM Serif Display"/>
              </a:rPr>
              <a:t>BITE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444D1E"/>
        </a:solidFill>
      </p:bgPr>
    </p:bg>
    <p:spTree>
      <p:nvGrpSpPr>
        <p:cNvPr id="1" name=""/>
        <p:cNvGrpSpPr/>
        <p:nvPr/>
      </p:nvGrpSpPr>
      <p:grpSpPr>
        <a:xfrm>
          <a:off x="0" y="0"/>
          <a:ext cx="0" cy="0"/>
          <a:chOff x="0" y="0"/>
          <a:chExt cx="0" cy="0"/>
        </a:xfrm>
      </p:grpSpPr>
      <p:grpSp>
        <p:nvGrpSpPr>
          <p:cNvPr name="Group 2" id="2"/>
          <p:cNvGrpSpPr/>
          <p:nvPr/>
        </p:nvGrpSpPr>
        <p:grpSpPr>
          <a:xfrm rot="0">
            <a:off x="13216823" y="0"/>
            <a:ext cx="5062681" cy="10487778"/>
            <a:chOff x="0" y="0"/>
            <a:chExt cx="1712561" cy="3547718"/>
          </a:xfrm>
        </p:grpSpPr>
        <p:sp>
          <p:nvSpPr>
            <p:cNvPr name="Freeform 3" id="3"/>
            <p:cNvSpPr/>
            <p:nvPr/>
          </p:nvSpPr>
          <p:spPr>
            <a:xfrm flipH="false" flipV="false" rot="0">
              <a:off x="0" y="0"/>
              <a:ext cx="1712561" cy="3547718"/>
            </a:xfrm>
            <a:custGeom>
              <a:avLst/>
              <a:gdLst/>
              <a:ahLst/>
              <a:cxnLst/>
              <a:rect r="r" b="b" t="t" l="l"/>
              <a:pathLst>
                <a:path h="3547718" w="1712561">
                  <a:moveTo>
                    <a:pt x="0" y="0"/>
                  </a:moveTo>
                  <a:lnTo>
                    <a:pt x="1712561" y="0"/>
                  </a:lnTo>
                  <a:lnTo>
                    <a:pt x="1712561" y="3547718"/>
                  </a:lnTo>
                  <a:lnTo>
                    <a:pt x="0" y="3547718"/>
                  </a:lnTo>
                  <a:close/>
                </a:path>
              </a:pathLst>
            </a:custGeom>
            <a:solidFill>
              <a:srgbClr val="7A8727"/>
            </a:solidFill>
          </p:spPr>
        </p:sp>
      </p:grpSp>
      <p:grpSp>
        <p:nvGrpSpPr>
          <p:cNvPr name="Group 4" id="4"/>
          <p:cNvGrpSpPr>
            <a:grpSpLocks noChangeAspect="true"/>
          </p:cNvGrpSpPr>
          <p:nvPr/>
        </p:nvGrpSpPr>
        <p:grpSpPr>
          <a:xfrm rot="0">
            <a:off x="11454588" y="1028700"/>
            <a:ext cx="7011741" cy="9716378"/>
            <a:chOff x="0" y="0"/>
            <a:chExt cx="4734560" cy="6560820"/>
          </a:xfrm>
        </p:grpSpPr>
        <p:sp>
          <p:nvSpPr>
            <p:cNvPr name="Freeform 5" id="5"/>
            <p:cNvSpPr/>
            <p:nvPr/>
          </p:nvSpPr>
          <p:spPr>
            <a:xfrm flipH="false" flipV="false" rot="0">
              <a:off x="36830" y="50800"/>
              <a:ext cx="4645660" cy="6473190"/>
            </a:xfrm>
            <a:custGeom>
              <a:avLst/>
              <a:gdLst/>
              <a:ahLst/>
              <a:cxnLst/>
              <a:rect r="r" b="b" t="t" l="l"/>
              <a:pathLst>
                <a:path h="6473190" w="4645660">
                  <a:moveTo>
                    <a:pt x="4368800" y="0"/>
                  </a:moveTo>
                  <a:lnTo>
                    <a:pt x="276860" y="0"/>
                  </a:lnTo>
                  <a:cubicBezTo>
                    <a:pt x="124460" y="0"/>
                    <a:pt x="0" y="123190"/>
                    <a:pt x="0" y="276860"/>
                  </a:cubicBezTo>
                  <a:lnTo>
                    <a:pt x="0" y="6196330"/>
                  </a:lnTo>
                  <a:cubicBezTo>
                    <a:pt x="0" y="6350000"/>
                    <a:pt x="124460" y="6473190"/>
                    <a:pt x="276860" y="6473190"/>
                  </a:cubicBezTo>
                  <a:lnTo>
                    <a:pt x="4368800" y="6473190"/>
                  </a:lnTo>
                  <a:cubicBezTo>
                    <a:pt x="4522470" y="6473190"/>
                    <a:pt x="4645660" y="6348730"/>
                    <a:pt x="4645660" y="6196330"/>
                  </a:cubicBezTo>
                  <a:lnTo>
                    <a:pt x="4645660" y="276860"/>
                  </a:lnTo>
                  <a:cubicBezTo>
                    <a:pt x="4645660" y="123190"/>
                    <a:pt x="4522470" y="0"/>
                    <a:pt x="4368800" y="0"/>
                  </a:cubicBezTo>
                  <a:close/>
                  <a:moveTo>
                    <a:pt x="4425950" y="6156960"/>
                  </a:moveTo>
                  <a:cubicBezTo>
                    <a:pt x="4425950" y="6212840"/>
                    <a:pt x="4380230" y="6258560"/>
                    <a:pt x="4324350" y="6258560"/>
                  </a:cubicBezTo>
                  <a:lnTo>
                    <a:pt x="321310" y="6258560"/>
                  </a:lnTo>
                  <a:cubicBezTo>
                    <a:pt x="265430" y="6258560"/>
                    <a:pt x="219710" y="6212840"/>
                    <a:pt x="219710" y="6156960"/>
                  </a:cubicBezTo>
                  <a:lnTo>
                    <a:pt x="219710" y="316230"/>
                  </a:lnTo>
                  <a:cubicBezTo>
                    <a:pt x="219710" y="260350"/>
                    <a:pt x="265430" y="214630"/>
                    <a:pt x="321310" y="214630"/>
                  </a:cubicBezTo>
                  <a:lnTo>
                    <a:pt x="4325620" y="214630"/>
                  </a:lnTo>
                  <a:cubicBezTo>
                    <a:pt x="4381500" y="214630"/>
                    <a:pt x="4427220" y="260350"/>
                    <a:pt x="4427220" y="316230"/>
                  </a:cubicBezTo>
                  <a:lnTo>
                    <a:pt x="4427220" y="6156960"/>
                  </a:lnTo>
                  <a:close/>
                </a:path>
              </a:pathLst>
            </a:custGeom>
            <a:solidFill>
              <a:srgbClr val="010101"/>
            </a:solidFill>
          </p:spPr>
        </p:sp>
        <p:sp>
          <p:nvSpPr>
            <p:cNvPr name="Freeform 6" id="6"/>
            <p:cNvSpPr/>
            <p:nvPr/>
          </p:nvSpPr>
          <p:spPr>
            <a:xfrm flipH="false" flipV="false" rot="0">
              <a:off x="0" y="16511"/>
              <a:ext cx="4716780" cy="6544310"/>
            </a:xfrm>
            <a:custGeom>
              <a:avLst/>
              <a:gdLst/>
              <a:ahLst/>
              <a:cxnLst/>
              <a:rect r="r" b="b" t="t" l="l"/>
              <a:pathLst>
                <a:path h="6544310" w="4716780">
                  <a:moveTo>
                    <a:pt x="4395470" y="36829"/>
                  </a:moveTo>
                  <a:cubicBezTo>
                    <a:pt x="4552950" y="36829"/>
                    <a:pt x="4681220" y="165099"/>
                    <a:pt x="4681220" y="322579"/>
                  </a:cubicBezTo>
                  <a:lnTo>
                    <a:pt x="4681220" y="6222999"/>
                  </a:lnTo>
                  <a:cubicBezTo>
                    <a:pt x="4681220" y="6380479"/>
                    <a:pt x="4552950" y="6508750"/>
                    <a:pt x="4395470" y="6508750"/>
                  </a:cubicBezTo>
                  <a:lnTo>
                    <a:pt x="321310" y="6508750"/>
                  </a:lnTo>
                  <a:cubicBezTo>
                    <a:pt x="163830" y="6508750"/>
                    <a:pt x="35560" y="6380480"/>
                    <a:pt x="35560" y="6223000"/>
                  </a:cubicBezTo>
                  <a:lnTo>
                    <a:pt x="35560" y="322580"/>
                  </a:lnTo>
                  <a:cubicBezTo>
                    <a:pt x="35560" y="165100"/>
                    <a:pt x="163830" y="36830"/>
                    <a:pt x="321310" y="36830"/>
                  </a:cubicBezTo>
                  <a:lnTo>
                    <a:pt x="4395470" y="36830"/>
                  </a:lnTo>
                  <a:moveTo>
                    <a:pt x="4395470" y="0"/>
                  </a:moveTo>
                  <a:lnTo>
                    <a:pt x="321310" y="0"/>
                  </a:lnTo>
                  <a:cubicBezTo>
                    <a:pt x="143510" y="0"/>
                    <a:pt x="0" y="144780"/>
                    <a:pt x="0" y="322580"/>
                  </a:cubicBezTo>
                  <a:lnTo>
                    <a:pt x="0" y="6223000"/>
                  </a:lnTo>
                  <a:cubicBezTo>
                    <a:pt x="0" y="6400800"/>
                    <a:pt x="143510" y="6544309"/>
                    <a:pt x="321310" y="6544309"/>
                  </a:cubicBezTo>
                  <a:lnTo>
                    <a:pt x="4395470" y="6544309"/>
                  </a:lnTo>
                  <a:cubicBezTo>
                    <a:pt x="4573270" y="6544309"/>
                    <a:pt x="4716780" y="6400800"/>
                    <a:pt x="4716780" y="6223000"/>
                  </a:cubicBezTo>
                  <a:lnTo>
                    <a:pt x="4716780" y="322580"/>
                  </a:lnTo>
                  <a:cubicBezTo>
                    <a:pt x="4716780" y="144780"/>
                    <a:pt x="4573270" y="0"/>
                    <a:pt x="4395470" y="0"/>
                  </a:cubicBezTo>
                  <a:close/>
                </a:path>
              </a:pathLst>
            </a:custGeom>
            <a:solidFill>
              <a:srgbClr val="FFFFFF"/>
            </a:solidFill>
          </p:spPr>
        </p:sp>
        <p:sp>
          <p:nvSpPr>
            <p:cNvPr name="Freeform 7" id="7"/>
            <p:cNvSpPr/>
            <p:nvPr/>
          </p:nvSpPr>
          <p:spPr>
            <a:xfrm flipH="false" flipV="false" rot="0">
              <a:off x="256540" y="265430"/>
              <a:ext cx="4207510" cy="6043930"/>
            </a:xfrm>
            <a:custGeom>
              <a:avLst/>
              <a:gdLst/>
              <a:ahLst/>
              <a:cxnLst/>
              <a:rect r="r" b="b" t="t" l="l"/>
              <a:pathLst>
                <a:path h="6043930" w="4207510">
                  <a:moveTo>
                    <a:pt x="4206240" y="5942330"/>
                  </a:moveTo>
                  <a:cubicBezTo>
                    <a:pt x="4206240" y="5998210"/>
                    <a:pt x="4160520" y="6043930"/>
                    <a:pt x="4104640" y="6043930"/>
                  </a:cubicBezTo>
                  <a:lnTo>
                    <a:pt x="101600" y="6043930"/>
                  </a:lnTo>
                  <a:cubicBezTo>
                    <a:pt x="45720" y="6043930"/>
                    <a:pt x="0" y="5998210"/>
                    <a:pt x="0" y="5942330"/>
                  </a:cubicBezTo>
                  <a:lnTo>
                    <a:pt x="0" y="101600"/>
                  </a:lnTo>
                  <a:cubicBezTo>
                    <a:pt x="0" y="45720"/>
                    <a:pt x="45720" y="0"/>
                    <a:pt x="101600" y="0"/>
                  </a:cubicBezTo>
                  <a:lnTo>
                    <a:pt x="4105910" y="0"/>
                  </a:lnTo>
                  <a:cubicBezTo>
                    <a:pt x="4161790" y="0"/>
                    <a:pt x="4207510" y="45720"/>
                    <a:pt x="4207510" y="101600"/>
                  </a:cubicBezTo>
                  <a:lnTo>
                    <a:pt x="4207510" y="5942330"/>
                  </a:lnTo>
                  <a:close/>
                </a:path>
              </a:pathLst>
            </a:custGeom>
            <a:blipFill>
              <a:blip r:embed="rId2"/>
              <a:stretch>
                <a:fillRect l="-24582" t="-17294" r="-1785" b="0"/>
              </a:stretch>
            </a:blipFill>
          </p:spPr>
        </p:sp>
        <p:sp>
          <p:nvSpPr>
            <p:cNvPr name="Freeform 8" id="8"/>
            <p:cNvSpPr/>
            <p:nvPr/>
          </p:nvSpPr>
          <p:spPr>
            <a:xfrm flipH="false" flipV="false" rot="0">
              <a:off x="1951378" y="120589"/>
              <a:ext cx="79963" cy="76322"/>
            </a:xfrm>
            <a:custGeom>
              <a:avLst/>
              <a:gdLst/>
              <a:ahLst/>
              <a:cxnLst/>
              <a:rect r="r" b="b" t="t" l="l"/>
              <a:pathLst>
                <a:path h="76322" w="79963">
                  <a:moveTo>
                    <a:pt x="39982" y="61"/>
                  </a:moveTo>
                  <a:cubicBezTo>
                    <a:pt x="26330" y="0"/>
                    <a:pt x="13688" y="7248"/>
                    <a:pt x="6844" y="19062"/>
                  </a:cubicBezTo>
                  <a:cubicBezTo>
                    <a:pt x="0" y="30875"/>
                    <a:pt x="0" y="45447"/>
                    <a:pt x="6844" y="57260"/>
                  </a:cubicBezTo>
                  <a:cubicBezTo>
                    <a:pt x="13688" y="69074"/>
                    <a:pt x="26330" y="76322"/>
                    <a:pt x="39982" y="76261"/>
                  </a:cubicBezTo>
                  <a:cubicBezTo>
                    <a:pt x="53634" y="76322"/>
                    <a:pt x="66276" y="69074"/>
                    <a:pt x="73120" y="57260"/>
                  </a:cubicBezTo>
                  <a:cubicBezTo>
                    <a:pt x="79964" y="45447"/>
                    <a:pt x="79964" y="30875"/>
                    <a:pt x="73120" y="19062"/>
                  </a:cubicBezTo>
                  <a:cubicBezTo>
                    <a:pt x="66276" y="7248"/>
                    <a:pt x="53634" y="0"/>
                    <a:pt x="39982" y="61"/>
                  </a:cubicBezTo>
                  <a:close/>
                </a:path>
              </a:pathLst>
            </a:custGeom>
            <a:solidFill>
              <a:srgbClr val="333333"/>
            </a:solidFill>
          </p:spPr>
        </p:sp>
        <p:sp>
          <p:nvSpPr>
            <p:cNvPr name="Freeform 9" id="9"/>
            <p:cNvSpPr/>
            <p:nvPr/>
          </p:nvSpPr>
          <p:spPr>
            <a:xfrm flipH="false" flipV="false" rot="0">
              <a:off x="2119473" y="104052"/>
              <a:ext cx="114614" cy="109395"/>
            </a:xfrm>
            <a:custGeom>
              <a:avLst/>
              <a:gdLst/>
              <a:ahLst/>
              <a:cxnLst/>
              <a:rect r="r" b="b" t="t" l="l"/>
              <a:pathLst>
                <a:path h="109395" w="114614">
                  <a:moveTo>
                    <a:pt x="57307" y="88"/>
                  </a:moveTo>
                  <a:cubicBezTo>
                    <a:pt x="37739" y="0"/>
                    <a:pt x="19619" y="10390"/>
                    <a:pt x="9809" y="27322"/>
                  </a:cubicBezTo>
                  <a:cubicBezTo>
                    <a:pt x="0" y="44255"/>
                    <a:pt x="0" y="65141"/>
                    <a:pt x="9809" y="82074"/>
                  </a:cubicBezTo>
                  <a:cubicBezTo>
                    <a:pt x="19619" y="99006"/>
                    <a:pt x="37739" y="109396"/>
                    <a:pt x="57307" y="109308"/>
                  </a:cubicBezTo>
                  <a:cubicBezTo>
                    <a:pt x="76875" y="109396"/>
                    <a:pt x="94995" y="99006"/>
                    <a:pt x="104804" y="82074"/>
                  </a:cubicBezTo>
                  <a:cubicBezTo>
                    <a:pt x="114614" y="65141"/>
                    <a:pt x="114614" y="44255"/>
                    <a:pt x="104804" y="27322"/>
                  </a:cubicBezTo>
                  <a:cubicBezTo>
                    <a:pt x="94995" y="10390"/>
                    <a:pt x="76875" y="0"/>
                    <a:pt x="57307" y="88"/>
                  </a:cubicBezTo>
                  <a:close/>
                </a:path>
              </a:pathLst>
            </a:custGeom>
            <a:solidFill>
              <a:srgbClr val="333333"/>
            </a:solidFill>
          </p:spPr>
        </p:sp>
        <p:sp>
          <p:nvSpPr>
            <p:cNvPr name="Freeform 10" id="10"/>
            <p:cNvSpPr/>
            <p:nvPr/>
          </p:nvSpPr>
          <p:spPr>
            <a:xfrm flipH="false" flipV="false" rot="0">
              <a:off x="2328944" y="128221"/>
              <a:ext cx="63971" cy="61058"/>
            </a:xfrm>
            <a:custGeom>
              <a:avLst/>
              <a:gdLst/>
              <a:ahLst/>
              <a:cxnLst/>
              <a:rect r="r" b="b" t="t" l="l"/>
              <a:pathLst>
                <a:path h="61058" w="63971">
                  <a:moveTo>
                    <a:pt x="31986" y="49"/>
                  </a:moveTo>
                  <a:cubicBezTo>
                    <a:pt x="21064" y="0"/>
                    <a:pt x="10951" y="5799"/>
                    <a:pt x="5476" y="15250"/>
                  </a:cubicBezTo>
                  <a:cubicBezTo>
                    <a:pt x="0" y="24700"/>
                    <a:pt x="0" y="36358"/>
                    <a:pt x="5476" y="45808"/>
                  </a:cubicBezTo>
                  <a:cubicBezTo>
                    <a:pt x="10951" y="55259"/>
                    <a:pt x="21064" y="61058"/>
                    <a:pt x="31986" y="61009"/>
                  </a:cubicBezTo>
                  <a:cubicBezTo>
                    <a:pt x="42908" y="61058"/>
                    <a:pt x="53021" y="55259"/>
                    <a:pt x="58496" y="45808"/>
                  </a:cubicBezTo>
                  <a:cubicBezTo>
                    <a:pt x="63971" y="36358"/>
                    <a:pt x="63971" y="24700"/>
                    <a:pt x="58496" y="15250"/>
                  </a:cubicBezTo>
                  <a:cubicBezTo>
                    <a:pt x="53021" y="5799"/>
                    <a:pt x="42908" y="0"/>
                    <a:pt x="31986" y="49"/>
                  </a:cubicBezTo>
                  <a:close/>
                </a:path>
              </a:pathLst>
            </a:custGeom>
            <a:solidFill>
              <a:srgbClr val="333333"/>
            </a:solidFill>
          </p:spPr>
        </p:sp>
        <p:sp>
          <p:nvSpPr>
            <p:cNvPr name="Freeform 11" id="11"/>
            <p:cNvSpPr/>
            <p:nvPr/>
          </p:nvSpPr>
          <p:spPr>
            <a:xfrm flipH="false" flipV="false" rot="0">
              <a:off x="2346270" y="144758"/>
              <a:ext cx="29320" cy="27985"/>
            </a:xfrm>
            <a:custGeom>
              <a:avLst/>
              <a:gdLst/>
              <a:ahLst/>
              <a:cxnLst/>
              <a:rect r="r" b="b" t="t" l="l"/>
              <a:pathLst>
                <a:path h="27985" w="29320">
                  <a:moveTo>
                    <a:pt x="14660" y="22"/>
                  </a:moveTo>
                  <a:cubicBezTo>
                    <a:pt x="9654" y="0"/>
                    <a:pt x="5019" y="2657"/>
                    <a:pt x="2509" y="6989"/>
                  </a:cubicBezTo>
                  <a:cubicBezTo>
                    <a:pt x="0" y="11320"/>
                    <a:pt x="0" y="16664"/>
                    <a:pt x="2509" y="20995"/>
                  </a:cubicBezTo>
                  <a:cubicBezTo>
                    <a:pt x="5019" y="25327"/>
                    <a:pt x="9654" y="27984"/>
                    <a:pt x="14660" y="27962"/>
                  </a:cubicBezTo>
                  <a:cubicBezTo>
                    <a:pt x="19666" y="27984"/>
                    <a:pt x="24301" y="25327"/>
                    <a:pt x="26811" y="20995"/>
                  </a:cubicBezTo>
                  <a:cubicBezTo>
                    <a:pt x="29320" y="16664"/>
                    <a:pt x="29320" y="11320"/>
                    <a:pt x="26811" y="6989"/>
                  </a:cubicBezTo>
                  <a:cubicBezTo>
                    <a:pt x="24301" y="2657"/>
                    <a:pt x="19666" y="0"/>
                    <a:pt x="14660" y="22"/>
                  </a:cubicBezTo>
                  <a:close/>
                </a:path>
              </a:pathLst>
            </a:custGeom>
            <a:solidFill>
              <a:srgbClr val="E9E8E9"/>
            </a:solidFill>
          </p:spPr>
        </p:sp>
        <p:sp>
          <p:nvSpPr>
            <p:cNvPr name="Freeform 12" id="12"/>
            <p:cNvSpPr/>
            <p:nvPr/>
          </p:nvSpPr>
          <p:spPr>
            <a:xfrm flipH="false" flipV="false" rot="0">
              <a:off x="2344044" y="144768"/>
              <a:ext cx="15993" cy="15264"/>
            </a:xfrm>
            <a:custGeom>
              <a:avLst/>
              <a:gdLst/>
              <a:ahLst/>
              <a:cxnLst/>
              <a:rect r="r" b="b" t="t" l="l"/>
              <a:pathLst>
                <a:path h="15264" w="15993">
                  <a:moveTo>
                    <a:pt x="7996" y="12"/>
                  </a:moveTo>
                  <a:cubicBezTo>
                    <a:pt x="5266" y="0"/>
                    <a:pt x="2737" y="1449"/>
                    <a:pt x="1368" y="3812"/>
                  </a:cubicBezTo>
                  <a:cubicBezTo>
                    <a:pt x="0" y="6175"/>
                    <a:pt x="0" y="9089"/>
                    <a:pt x="1368" y="11452"/>
                  </a:cubicBezTo>
                  <a:cubicBezTo>
                    <a:pt x="2737" y="13815"/>
                    <a:pt x="5266" y="15264"/>
                    <a:pt x="7996" y="15252"/>
                  </a:cubicBezTo>
                  <a:cubicBezTo>
                    <a:pt x="10726" y="15264"/>
                    <a:pt x="13255" y="13815"/>
                    <a:pt x="14623" y="11452"/>
                  </a:cubicBezTo>
                  <a:cubicBezTo>
                    <a:pt x="15992" y="9089"/>
                    <a:pt x="15992" y="6175"/>
                    <a:pt x="14623" y="3812"/>
                  </a:cubicBezTo>
                  <a:cubicBezTo>
                    <a:pt x="13255" y="1449"/>
                    <a:pt x="10726" y="0"/>
                    <a:pt x="7996" y="12"/>
                  </a:cubicBezTo>
                  <a:close/>
                </a:path>
              </a:pathLst>
            </a:custGeom>
            <a:solidFill>
              <a:srgbClr val="010101"/>
            </a:solidFill>
          </p:spPr>
        </p:sp>
        <p:sp>
          <p:nvSpPr>
            <p:cNvPr name="Freeform 13" id="13"/>
            <p:cNvSpPr/>
            <p:nvPr/>
          </p:nvSpPr>
          <p:spPr>
            <a:xfrm flipH="false" flipV="false" rot="0">
              <a:off x="4716780" y="534670"/>
              <a:ext cx="19050" cy="278130"/>
            </a:xfrm>
            <a:custGeom>
              <a:avLst/>
              <a:gdLst/>
              <a:ahLst/>
              <a:cxnLst/>
              <a:rect r="r" b="b" t="t" l="l"/>
              <a:pathLst>
                <a:path h="278130" w="19050">
                  <a:moveTo>
                    <a:pt x="0" y="0"/>
                  </a:moveTo>
                  <a:lnTo>
                    <a:pt x="0" y="278130"/>
                  </a:lnTo>
                  <a:cubicBezTo>
                    <a:pt x="19050" y="278130"/>
                    <a:pt x="16510" y="262890"/>
                    <a:pt x="16510" y="243840"/>
                  </a:cubicBezTo>
                  <a:lnTo>
                    <a:pt x="16510" y="35560"/>
                  </a:lnTo>
                  <a:cubicBezTo>
                    <a:pt x="16510" y="16510"/>
                    <a:pt x="19050" y="0"/>
                    <a:pt x="0" y="0"/>
                  </a:cubicBezTo>
                  <a:close/>
                </a:path>
              </a:pathLst>
            </a:custGeom>
            <a:solidFill>
              <a:srgbClr val="424242"/>
            </a:solidFill>
          </p:spPr>
        </p:sp>
        <p:sp>
          <p:nvSpPr>
            <p:cNvPr name="Freeform 14" id="14"/>
            <p:cNvSpPr/>
            <p:nvPr/>
          </p:nvSpPr>
          <p:spPr>
            <a:xfrm flipH="false" flipV="false" rot="0">
              <a:off x="4716780" y="861060"/>
              <a:ext cx="19050" cy="278130"/>
            </a:xfrm>
            <a:custGeom>
              <a:avLst/>
              <a:gdLst/>
              <a:ahLst/>
              <a:cxnLst/>
              <a:rect r="r" b="b" t="t" l="l"/>
              <a:pathLst>
                <a:path h="278130" w="19050">
                  <a:moveTo>
                    <a:pt x="0" y="0"/>
                  </a:moveTo>
                  <a:lnTo>
                    <a:pt x="0" y="278130"/>
                  </a:lnTo>
                  <a:cubicBezTo>
                    <a:pt x="19050" y="278130"/>
                    <a:pt x="16510" y="262890"/>
                    <a:pt x="16510" y="243840"/>
                  </a:cubicBezTo>
                  <a:lnTo>
                    <a:pt x="16510" y="35560"/>
                  </a:lnTo>
                  <a:cubicBezTo>
                    <a:pt x="16510" y="16510"/>
                    <a:pt x="19050" y="0"/>
                    <a:pt x="0" y="0"/>
                  </a:cubicBezTo>
                  <a:close/>
                </a:path>
              </a:pathLst>
            </a:custGeom>
            <a:solidFill>
              <a:srgbClr val="424242"/>
            </a:solidFill>
          </p:spPr>
        </p:sp>
        <p:sp>
          <p:nvSpPr>
            <p:cNvPr name="Freeform 15" id="15"/>
            <p:cNvSpPr/>
            <p:nvPr/>
          </p:nvSpPr>
          <p:spPr>
            <a:xfrm flipH="false" flipV="false" rot="0">
              <a:off x="4064000" y="-2540"/>
              <a:ext cx="320040" cy="19050"/>
            </a:xfrm>
            <a:custGeom>
              <a:avLst/>
              <a:gdLst/>
              <a:ahLst/>
              <a:cxnLst/>
              <a:rect r="r" b="b" t="t" l="l"/>
              <a:pathLst>
                <a:path h="19050" w="320040">
                  <a:moveTo>
                    <a:pt x="0" y="19050"/>
                  </a:moveTo>
                  <a:lnTo>
                    <a:pt x="320040" y="19050"/>
                  </a:lnTo>
                  <a:cubicBezTo>
                    <a:pt x="320040" y="0"/>
                    <a:pt x="304800" y="2540"/>
                    <a:pt x="285750" y="2540"/>
                  </a:cubicBezTo>
                  <a:lnTo>
                    <a:pt x="34290" y="2540"/>
                  </a:lnTo>
                  <a:cubicBezTo>
                    <a:pt x="15240" y="2540"/>
                    <a:pt x="0" y="0"/>
                    <a:pt x="0" y="19050"/>
                  </a:cubicBezTo>
                  <a:close/>
                </a:path>
              </a:pathLst>
            </a:custGeom>
            <a:solidFill>
              <a:srgbClr val="424242"/>
            </a:solidFill>
          </p:spPr>
        </p:sp>
      </p:grpSp>
      <p:sp>
        <p:nvSpPr>
          <p:cNvPr name="Freeform 16" id="16"/>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7" id="17"/>
          <p:cNvSpPr txBox="true"/>
          <p:nvPr/>
        </p:nvSpPr>
        <p:spPr>
          <a:xfrm rot="0">
            <a:off x="3474053" y="441728"/>
            <a:ext cx="8216569" cy="848665"/>
          </a:xfrm>
          <a:prstGeom prst="rect">
            <a:avLst/>
          </a:prstGeom>
        </p:spPr>
        <p:txBody>
          <a:bodyPr anchor="t" rtlCol="false" tIns="0" lIns="0" bIns="0" rIns="0">
            <a:spAutoFit/>
          </a:bodyPr>
          <a:lstStyle/>
          <a:p>
            <a:pPr algn="l">
              <a:lnSpc>
                <a:spcPts val="6149"/>
              </a:lnSpc>
            </a:pPr>
            <a:r>
              <a:rPr lang="en-US" sz="7067">
                <a:solidFill>
                  <a:srgbClr val="FFFFFF"/>
                </a:solidFill>
                <a:latin typeface="DM Serif Display"/>
                <a:ea typeface="DM Serif Display"/>
                <a:cs typeface="DM Serif Display"/>
                <a:sym typeface="DM Serif Display"/>
              </a:rPr>
              <a:t>Benifits</a:t>
            </a:r>
          </a:p>
        </p:txBody>
      </p:sp>
      <p:sp>
        <p:nvSpPr>
          <p:cNvPr name="TextBox 18" id="18"/>
          <p:cNvSpPr txBox="true"/>
          <p:nvPr/>
        </p:nvSpPr>
        <p:spPr>
          <a:xfrm rot="0">
            <a:off x="2330057" y="1633051"/>
            <a:ext cx="7764536" cy="7598785"/>
          </a:xfrm>
          <a:prstGeom prst="rect">
            <a:avLst/>
          </a:prstGeom>
        </p:spPr>
        <p:txBody>
          <a:bodyPr anchor="t" rtlCol="false" tIns="0" lIns="0" bIns="0" rIns="0">
            <a:spAutoFit/>
          </a:bodyPr>
          <a:lstStyle/>
          <a:p>
            <a:pPr algn="l">
              <a:lnSpc>
                <a:spcPts val="4801"/>
              </a:lnSpc>
            </a:pPr>
            <a:r>
              <a:rPr lang="en-US" sz="3840">
                <a:solidFill>
                  <a:srgbClr val="A6A6A6"/>
                </a:solidFill>
                <a:latin typeface="DM Sans"/>
                <a:ea typeface="DM Sans"/>
                <a:cs typeface="DM Sans"/>
                <a:sym typeface="DM Sans"/>
              </a:rPr>
              <a:t>1. Robust and Scalable Platform</a:t>
            </a:r>
          </a:p>
          <a:p>
            <a:pPr algn="l">
              <a:lnSpc>
                <a:spcPts val="4801"/>
              </a:lnSpc>
            </a:pPr>
          </a:p>
          <a:p>
            <a:pPr algn="l">
              <a:lnSpc>
                <a:spcPts val="4801"/>
              </a:lnSpc>
            </a:pPr>
            <a:r>
              <a:rPr lang="en-US" sz="3840">
                <a:solidFill>
                  <a:srgbClr val="A6A6A6"/>
                </a:solidFill>
                <a:latin typeface="DM Sans"/>
                <a:ea typeface="DM Sans"/>
                <a:cs typeface="DM Sans"/>
                <a:sym typeface="DM Sans"/>
              </a:rPr>
              <a:t>2. Efficient Restaurant Management</a:t>
            </a:r>
          </a:p>
          <a:p>
            <a:pPr algn="l">
              <a:lnSpc>
                <a:spcPts val="4801"/>
              </a:lnSpc>
            </a:pPr>
          </a:p>
          <a:p>
            <a:pPr algn="l">
              <a:lnSpc>
                <a:spcPts val="4801"/>
              </a:lnSpc>
            </a:pPr>
            <a:r>
              <a:rPr lang="en-US" sz="3840">
                <a:solidFill>
                  <a:srgbClr val="A6A6A6"/>
                </a:solidFill>
                <a:latin typeface="DM Sans"/>
                <a:ea typeface="DM Sans"/>
                <a:cs typeface="DM Sans"/>
                <a:sym typeface="DM Sans"/>
              </a:rPr>
              <a:t>3. Enhanced Customer Experience</a:t>
            </a:r>
          </a:p>
          <a:p>
            <a:pPr algn="l">
              <a:lnSpc>
                <a:spcPts val="4801"/>
              </a:lnSpc>
            </a:pPr>
          </a:p>
          <a:p>
            <a:pPr algn="l">
              <a:lnSpc>
                <a:spcPts val="4801"/>
              </a:lnSpc>
            </a:pPr>
            <a:r>
              <a:rPr lang="en-US" sz="3840">
                <a:solidFill>
                  <a:srgbClr val="A6A6A6"/>
                </a:solidFill>
                <a:latin typeface="DM Sans"/>
                <a:ea typeface="DM Sans"/>
                <a:cs typeface="DM Sans"/>
                <a:sym typeface="DM Sans"/>
              </a:rPr>
              <a:t>4. Secure Transactions</a:t>
            </a:r>
          </a:p>
          <a:p>
            <a:pPr algn="l">
              <a:lnSpc>
                <a:spcPts val="4801"/>
              </a:lnSpc>
            </a:pPr>
          </a:p>
          <a:p>
            <a:pPr algn="l">
              <a:lnSpc>
                <a:spcPts val="4801"/>
              </a:lnSpc>
            </a:pPr>
            <a:r>
              <a:rPr lang="en-US" sz="3840">
                <a:solidFill>
                  <a:srgbClr val="A6A6A6"/>
                </a:solidFill>
                <a:latin typeface="DM Sans"/>
                <a:ea typeface="DM Sans"/>
                <a:cs typeface="DM Sans"/>
                <a:sym typeface="DM Sans"/>
              </a:rPr>
              <a:t>5. Simplified Delivery Management</a:t>
            </a:r>
          </a:p>
          <a:p>
            <a:pPr algn="l">
              <a:lnSpc>
                <a:spcPts val="3551"/>
              </a:lnSpc>
            </a:pPr>
          </a:p>
          <a:p>
            <a:pPr algn="l">
              <a:lnSpc>
                <a:spcPts val="3551"/>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444D1E"/>
            </a:solidFill>
          </p:spPr>
        </p:sp>
      </p:grpSp>
      <p:grpSp>
        <p:nvGrpSpPr>
          <p:cNvPr name="Group 4" id="4"/>
          <p:cNvGrpSpPr>
            <a:grpSpLocks noChangeAspect="true"/>
          </p:cNvGrpSpPr>
          <p:nvPr/>
        </p:nvGrpSpPr>
        <p:grpSpPr>
          <a:xfrm rot="0">
            <a:off x="8767990" y="2167241"/>
            <a:ext cx="11809970" cy="6774056"/>
            <a:chOff x="0" y="0"/>
            <a:chExt cx="7981950" cy="4578350"/>
          </a:xfrm>
        </p:grpSpPr>
        <p:sp>
          <p:nvSpPr>
            <p:cNvPr name="Freeform 5" id="5"/>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6" id="6"/>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7" id="7"/>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8" id="8"/>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9" id="9"/>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2"/>
              <a:stretch>
                <a:fillRect l="0" t="-3278" r="0" b="-3278"/>
              </a:stretch>
            </a:blipFill>
          </p:spPr>
        </p:sp>
      </p:grpSp>
      <p:sp>
        <p:nvSpPr>
          <p:cNvPr name="Freeform 10" id="10"/>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1181100" y="2792083"/>
            <a:ext cx="8393594" cy="5938513"/>
          </a:xfrm>
          <a:prstGeom prst="rect">
            <a:avLst/>
          </a:prstGeom>
        </p:spPr>
        <p:txBody>
          <a:bodyPr anchor="t" rtlCol="false" tIns="0" lIns="0" bIns="0" rIns="0">
            <a:spAutoFit/>
          </a:bodyPr>
          <a:lstStyle/>
          <a:p>
            <a:pPr algn="l">
              <a:lnSpc>
                <a:spcPts val="5261"/>
              </a:lnSpc>
            </a:pPr>
            <a:r>
              <a:rPr lang="en-US" sz="3208">
                <a:solidFill>
                  <a:srgbClr val="FFFFFF"/>
                </a:solidFill>
                <a:latin typeface="DM Sans"/>
                <a:ea typeface="DM Sans"/>
                <a:cs typeface="DM Sans"/>
                <a:sym typeface="DM Sans"/>
              </a:rPr>
              <a:t>We have successfully set up a Django-based Online Food Ordering System with authentication, menu item management, and order management features. By following these steps, you've integrated important packages like django-allauth for user management, django-crispy-forms for form styling, and Pillow for image handling.</a:t>
            </a:r>
          </a:p>
          <a:p>
            <a:pPr algn="l">
              <a:lnSpc>
                <a:spcPts val="5261"/>
              </a:lnSpc>
            </a:pPr>
          </a:p>
        </p:txBody>
      </p:sp>
      <p:sp>
        <p:nvSpPr>
          <p:cNvPr name="TextBox 13" id="13"/>
          <p:cNvSpPr txBox="true"/>
          <p:nvPr/>
        </p:nvSpPr>
        <p:spPr>
          <a:xfrm rot="0">
            <a:off x="1358125" y="991318"/>
            <a:ext cx="8216569" cy="848665"/>
          </a:xfrm>
          <a:prstGeom prst="rect">
            <a:avLst/>
          </a:prstGeom>
        </p:spPr>
        <p:txBody>
          <a:bodyPr anchor="t" rtlCol="false" tIns="0" lIns="0" bIns="0" rIns="0">
            <a:spAutoFit/>
          </a:bodyPr>
          <a:lstStyle/>
          <a:p>
            <a:pPr algn="l">
              <a:lnSpc>
                <a:spcPts val="6149"/>
              </a:lnSpc>
            </a:pPr>
            <a:r>
              <a:rPr lang="en-US" sz="7067">
                <a:solidFill>
                  <a:srgbClr val="FFFFFF"/>
                </a:solidFill>
                <a:latin typeface="DM Serif Display"/>
                <a:ea typeface="DM Serif Display"/>
                <a:cs typeface="DM Serif Display"/>
                <a:sym typeface="DM Serif Display"/>
              </a:rPr>
              <a:t>Conclusion</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7A8727"/>
        </a:solidFill>
      </p:bgPr>
    </p:bg>
    <p:spTree>
      <p:nvGrpSpPr>
        <p:cNvPr id="1" name=""/>
        <p:cNvGrpSpPr/>
        <p:nvPr/>
      </p:nvGrpSpPr>
      <p:grpSpPr>
        <a:xfrm>
          <a:off x="0" y="0"/>
          <a:ext cx="0" cy="0"/>
          <a:chOff x="0" y="0"/>
          <a:chExt cx="0" cy="0"/>
        </a:xfrm>
      </p:grpSpPr>
      <p:sp>
        <p:nvSpPr>
          <p:cNvPr name="TextBox 2" id="2"/>
          <p:cNvSpPr txBox="true"/>
          <p:nvPr/>
        </p:nvSpPr>
        <p:spPr>
          <a:xfrm rot="0">
            <a:off x="5035716" y="4466285"/>
            <a:ext cx="10728527" cy="1513594"/>
          </a:xfrm>
          <a:prstGeom prst="rect">
            <a:avLst/>
          </a:prstGeom>
        </p:spPr>
        <p:txBody>
          <a:bodyPr anchor="t" rtlCol="false" tIns="0" lIns="0" bIns="0" rIns="0">
            <a:spAutoFit/>
          </a:bodyPr>
          <a:lstStyle/>
          <a:p>
            <a:pPr algn="l">
              <a:lnSpc>
                <a:spcPts val="10891"/>
              </a:lnSpc>
            </a:pPr>
            <a:r>
              <a:rPr lang="en-US" sz="12519">
                <a:solidFill>
                  <a:srgbClr val="FFFFFF"/>
                </a:solidFill>
                <a:latin typeface="DM Serif Display"/>
                <a:ea typeface="DM Serif Display"/>
                <a:cs typeface="DM Serif Display"/>
                <a:sym typeface="DM Serif Display"/>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418074" y="3899898"/>
            <a:ext cx="8589855" cy="8589855"/>
            <a:chOff x="0" y="0"/>
            <a:chExt cx="2787650" cy="2787650"/>
          </a:xfrm>
        </p:grpSpPr>
        <p:sp>
          <p:nvSpPr>
            <p:cNvPr name="Freeform 3" id="3"/>
            <p:cNvSpPr/>
            <p:nvPr/>
          </p:nvSpPr>
          <p:spPr>
            <a:xfrm flipH="false" flipV="false" rot="0">
              <a:off x="0" y="0"/>
              <a:ext cx="2787650" cy="2787650"/>
            </a:xfrm>
            <a:custGeom>
              <a:avLst/>
              <a:gdLst/>
              <a:ahLst/>
              <a:cxnLst/>
              <a:rect r="r" b="b" t="t" l="l"/>
              <a:pathLst>
                <a:path h="2787650" w="2787650">
                  <a:moveTo>
                    <a:pt x="81280" y="1861820"/>
                  </a:moveTo>
                  <a:cubicBezTo>
                    <a:pt x="73660" y="1841500"/>
                    <a:pt x="67310" y="1819910"/>
                    <a:pt x="60960" y="1799590"/>
                  </a:cubicBezTo>
                  <a:lnTo>
                    <a:pt x="1800860" y="59690"/>
                  </a:lnTo>
                  <a:cubicBezTo>
                    <a:pt x="1821180" y="66040"/>
                    <a:pt x="1842770" y="72390"/>
                    <a:pt x="1863090" y="80010"/>
                  </a:cubicBezTo>
                  <a:lnTo>
                    <a:pt x="81280" y="1861820"/>
                  </a:lnTo>
                  <a:close/>
                  <a:moveTo>
                    <a:pt x="1597660" y="15240"/>
                  </a:moveTo>
                  <a:cubicBezTo>
                    <a:pt x="1573530" y="11430"/>
                    <a:pt x="1548130" y="8890"/>
                    <a:pt x="1524000" y="6350"/>
                  </a:cubicBezTo>
                  <a:lnTo>
                    <a:pt x="6350" y="1524000"/>
                  </a:lnTo>
                  <a:cubicBezTo>
                    <a:pt x="8890" y="1548130"/>
                    <a:pt x="11430" y="1573530"/>
                    <a:pt x="15240" y="1597660"/>
                  </a:cubicBezTo>
                  <a:lnTo>
                    <a:pt x="1597660" y="15240"/>
                  </a:lnTo>
                  <a:close/>
                  <a:moveTo>
                    <a:pt x="2189480" y="248920"/>
                  </a:moveTo>
                  <a:cubicBezTo>
                    <a:pt x="2172970" y="237490"/>
                    <a:pt x="2156460" y="226060"/>
                    <a:pt x="2139950" y="215900"/>
                  </a:cubicBezTo>
                  <a:lnTo>
                    <a:pt x="215900" y="2139950"/>
                  </a:lnTo>
                  <a:cubicBezTo>
                    <a:pt x="226060" y="2156460"/>
                    <a:pt x="237490" y="2172970"/>
                    <a:pt x="248920" y="2189480"/>
                  </a:cubicBezTo>
                  <a:lnTo>
                    <a:pt x="2189480" y="248920"/>
                  </a:lnTo>
                  <a:close/>
                  <a:moveTo>
                    <a:pt x="1979930" y="128270"/>
                  </a:moveTo>
                  <a:cubicBezTo>
                    <a:pt x="1960880" y="119380"/>
                    <a:pt x="1941830" y="110490"/>
                    <a:pt x="1922780" y="102870"/>
                  </a:cubicBezTo>
                  <a:lnTo>
                    <a:pt x="104140" y="1921510"/>
                  </a:lnTo>
                  <a:cubicBezTo>
                    <a:pt x="111760" y="1940560"/>
                    <a:pt x="120650" y="1959610"/>
                    <a:pt x="129540" y="1978660"/>
                  </a:cubicBezTo>
                  <a:lnTo>
                    <a:pt x="1979930" y="128270"/>
                  </a:lnTo>
                  <a:close/>
                  <a:moveTo>
                    <a:pt x="2087880" y="185420"/>
                  </a:moveTo>
                  <a:cubicBezTo>
                    <a:pt x="2070100" y="175260"/>
                    <a:pt x="2052320" y="165100"/>
                    <a:pt x="2034540" y="156210"/>
                  </a:cubicBezTo>
                  <a:lnTo>
                    <a:pt x="154940" y="2035810"/>
                  </a:lnTo>
                  <a:cubicBezTo>
                    <a:pt x="163830" y="2053590"/>
                    <a:pt x="173990" y="2071370"/>
                    <a:pt x="184150" y="2089150"/>
                  </a:cubicBezTo>
                  <a:lnTo>
                    <a:pt x="2087880" y="185420"/>
                  </a:lnTo>
                  <a:close/>
                  <a:moveTo>
                    <a:pt x="834390" y="116840"/>
                  </a:moveTo>
                  <a:cubicBezTo>
                    <a:pt x="774700" y="143510"/>
                    <a:pt x="716280" y="173990"/>
                    <a:pt x="660400" y="208280"/>
                  </a:cubicBezTo>
                  <a:lnTo>
                    <a:pt x="208280" y="660400"/>
                  </a:lnTo>
                  <a:cubicBezTo>
                    <a:pt x="172720" y="716280"/>
                    <a:pt x="142240" y="774700"/>
                    <a:pt x="116840" y="834390"/>
                  </a:cubicBezTo>
                  <a:lnTo>
                    <a:pt x="834390" y="116840"/>
                  </a:lnTo>
                  <a:close/>
                  <a:moveTo>
                    <a:pt x="1363980" y="0"/>
                  </a:moveTo>
                  <a:lnTo>
                    <a:pt x="0" y="1363980"/>
                  </a:lnTo>
                  <a:cubicBezTo>
                    <a:pt x="0" y="1391920"/>
                    <a:pt x="0" y="1418590"/>
                    <a:pt x="1270" y="1446530"/>
                  </a:cubicBezTo>
                  <a:lnTo>
                    <a:pt x="1445260" y="1270"/>
                  </a:lnTo>
                  <a:cubicBezTo>
                    <a:pt x="1418590" y="0"/>
                    <a:pt x="1390650" y="0"/>
                    <a:pt x="1363980" y="0"/>
                  </a:cubicBezTo>
                  <a:close/>
                  <a:moveTo>
                    <a:pt x="2787650" y="1386840"/>
                  </a:moveTo>
                  <a:lnTo>
                    <a:pt x="1386840" y="2787650"/>
                  </a:lnTo>
                  <a:cubicBezTo>
                    <a:pt x="1414780" y="2787650"/>
                    <a:pt x="1443990" y="2787650"/>
                    <a:pt x="1471930" y="2785110"/>
                  </a:cubicBezTo>
                  <a:lnTo>
                    <a:pt x="2785110" y="1471930"/>
                  </a:lnTo>
                  <a:cubicBezTo>
                    <a:pt x="2786380" y="1443990"/>
                    <a:pt x="2787650" y="1414780"/>
                    <a:pt x="2787650" y="1386840"/>
                  </a:cubicBezTo>
                  <a:close/>
                  <a:moveTo>
                    <a:pt x="2283460" y="321310"/>
                  </a:moveTo>
                  <a:cubicBezTo>
                    <a:pt x="2268220" y="308610"/>
                    <a:pt x="2252980" y="295910"/>
                    <a:pt x="2237740" y="284480"/>
                  </a:cubicBezTo>
                  <a:lnTo>
                    <a:pt x="284480" y="2237740"/>
                  </a:lnTo>
                  <a:cubicBezTo>
                    <a:pt x="295910" y="2252980"/>
                    <a:pt x="308610" y="2268220"/>
                    <a:pt x="321310" y="2283460"/>
                  </a:cubicBezTo>
                  <a:lnTo>
                    <a:pt x="2283460" y="321310"/>
                  </a:lnTo>
                  <a:close/>
                  <a:moveTo>
                    <a:pt x="1276350" y="5080"/>
                  </a:moveTo>
                  <a:cubicBezTo>
                    <a:pt x="1244600" y="7620"/>
                    <a:pt x="1214120" y="11430"/>
                    <a:pt x="1182370" y="16510"/>
                  </a:cubicBezTo>
                  <a:lnTo>
                    <a:pt x="16510" y="1182370"/>
                  </a:lnTo>
                  <a:cubicBezTo>
                    <a:pt x="11430" y="1214120"/>
                    <a:pt x="7620" y="1244600"/>
                    <a:pt x="5080" y="1276350"/>
                  </a:cubicBezTo>
                  <a:lnTo>
                    <a:pt x="1276350" y="5080"/>
                  </a:lnTo>
                  <a:close/>
                  <a:moveTo>
                    <a:pt x="1080770" y="35560"/>
                  </a:moveTo>
                  <a:cubicBezTo>
                    <a:pt x="1042670" y="44450"/>
                    <a:pt x="1004570" y="54610"/>
                    <a:pt x="966470" y="67310"/>
                  </a:cubicBezTo>
                  <a:lnTo>
                    <a:pt x="66040" y="966470"/>
                  </a:lnTo>
                  <a:cubicBezTo>
                    <a:pt x="54610" y="1004570"/>
                    <a:pt x="43180" y="1041400"/>
                    <a:pt x="34290" y="1080770"/>
                  </a:cubicBezTo>
                  <a:lnTo>
                    <a:pt x="1080770" y="35560"/>
                  </a:lnTo>
                  <a:close/>
                  <a:moveTo>
                    <a:pt x="1734820" y="41910"/>
                  </a:moveTo>
                  <a:cubicBezTo>
                    <a:pt x="1711960" y="36830"/>
                    <a:pt x="1690370" y="31750"/>
                    <a:pt x="1667510" y="26670"/>
                  </a:cubicBezTo>
                  <a:lnTo>
                    <a:pt x="26670" y="1667510"/>
                  </a:lnTo>
                  <a:cubicBezTo>
                    <a:pt x="31750" y="1690370"/>
                    <a:pt x="36830" y="1711960"/>
                    <a:pt x="41910" y="1734820"/>
                  </a:cubicBezTo>
                  <a:lnTo>
                    <a:pt x="1734820" y="41910"/>
                  </a:lnTo>
                  <a:close/>
                  <a:moveTo>
                    <a:pt x="2762250" y="1659890"/>
                  </a:moveTo>
                  <a:cubicBezTo>
                    <a:pt x="2768600" y="1626870"/>
                    <a:pt x="2773680" y="1595120"/>
                    <a:pt x="2777490" y="1562100"/>
                  </a:cubicBezTo>
                  <a:lnTo>
                    <a:pt x="1562100" y="2777490"/>
                  </a:lnTo>
                  <a:cubicBezTo>
                    <a:pt x="1595120" y="2773680"/>
                    <a:pt x="1628140" y="2768600"/>
                    <a:pt x="1659890" y="2762250"/>
                  </a:cubicBezTo>
                  <a:lnTo>
                    <a:pt x="2762250" y="1659890"/>
                  </a:lnTo>
                  <a:close/>
                  <a:moveTo>
                    <a:pt x="2785110" y="1306830"/>
                  </a:moveTo>
                  <a:cubicBezTo>
                    <a:pt x="2783840" y="1281430"/>
                    <a:pt x="2781300" y="1256030"/>
                    <a:pt x="2778760" y="1230630"/>
                  </a:cubicBezTo>
                  <a:lnTo>
                    <a:pt x="1230630" y="2777490"/>
                  </a:lnTo>
                  <a:cubicBezTo>
                    <a:pt x="1256030" y="2780030"/>
                    <a:pt x="1281430" y="2782570"/>
                    <a:pt x="1306830" y="2783840"/>
                  </a:cubicBezTo>
                  <a:lnTo>
                    <a:pt x="2785110" y="1306830"/>
                  </a:lnTo>
                  <a:close/>
                  <a:moveTo>
                    <a:pt x="2767330" y="1158240"/>
                  </a:moveTo>
                  <a:cubicBezTo>
                    <a:pt x="2763520" y="1135380"/>
                    <a:pt x="2758440" y="1112520"/>
                    <a:pt x="2753360" y="1089660"/>
                  </a:cubicBezTo>
                  <a:lnTo>
                    <a:pt x="1088390" y="2753360"/>
                  </a:lnTo>
                  <a:cubicBezTo>
                    <a:pt x="1111250" y="2758440"/>
                    <a:pt x="1134110" y="2763520"/>
                    <a:pt x="1156970" y="2767330"/>
                  </a:cubicBezTo>
                  <a:lnTo>
                    <a:pt x="2767330" y="1158240"/>
                  </a:lnTo>
                  <a:close/>
                  <a:moveTo>
                    <a:pt x="2369820" y="398780"/>
                  </a:moveTo>
                  <a:cubicBezTo>
                    <a:pt x="2355850" y="384810"/>
                    <a:pt x="2341880" y="372110"/>
                    <a:pt x="2327910" y="358140"/>
                  </a:cubicBezTo>
                  <a:lnTo>
                    <a:pt x="359410" y="2326640"/>
                  </a:lnTo>
                  <a:cubicBezTo>
                    <a:pt x="372110" y="2340610"/>
                    <a:pt x="386080" y="2354580"/>
                    <a:pt x="400050" y="2368550"/>
                  </a:cubicBezTo>
                  <a:lnTo>
                    <a:pt x="2369820" y="398780"/>
                  </a:lnTo>
                  <a:close/>
                  <a:moveTo>
                    <a:pt x="2451100" y="2301240"/>
                  </a:moveTo>
                  <a:cubicBezTo>
                    <a:pt x="2520950" y="2219960"/>
                    <a:pt x="2579370" y="2133600"/>
                    <a:pt x="2627630" y="2042160"/>
                  </a:cubicBezTo>
                  <a:lnTo>
                    <a:pt x="2042160" y="2627630"/>
                  </a:lnTo>
                  <a:cubicBezTo>
                    <a:pt x="2133600" y="2579370"/>
                    <a:pt x="2219960" y="2520950"/>
                    <a:pt x="2301240" y="2451100"/>
                  </a:cubicBezTo>
                  <a:lnTo>
                    <a:pt x="2451100" y="2301240"/>
                  </a:lnTo>
                  <a:close/>
                  <a:moveTo>
                    <a:pt x="2736850" y="1023620"/>
                  </a:moveTo>
                  <a:cubicBezTo>
                    <a:pt x="2730500" y="1002030"/>
                    <a:pt x="2724150" y="981710"/>
                    <a:pt x="2717800" y="960120"/>
                  </a:cubicBezTo>
                  <a:lnTo>
                    <a:pt x="960120" y="2717800"/>
                  </a:lnTo>
                  <a:cubicBezTo>
                    <a:pt x="981710" y="2724150"/>
                    <a:pt x="1002030" y="2730500"/>
                    <a:pt x="1023620" y="2736850"/>
                  </a:cubicBezTo>
                  <a:lnTo>
                    <a:pt x="2736850" y="1023620"/>
                  </a:lnTo>
                  <a:close/>
                  <a:moveTo>
                    <a:pt x="2696210" y="1892300"/>
                  </a:moveTo>
                  <a:cubicBezTo>
                    <a:pt x="2711450" y="1851660"/>
                    <a:pt x="2725420" y="1811020"/>
                    <a:pt x="2736850" y="1769110"/>
                  </a:cubicBezTo>
                  <a:lnTo>
                    <a:pt x="1769110" y="2736850"/>
                  </a:lnTo>
                  <a:cubicBezTo>
                    <a:pt x="1811020" y="2725420"/>
                    <a:pt x="1851660" y="2711450"/>
                    <a:pt x="1892300" y="2696210"/>
                  </a:cubicBezTo>
                  <a:lnTo>
                    <a:pt x="2696210" y="1892300"/>
                  </a:lnTo>
                  <a:close/>
                  <a:moveTo>
                    <a:pt x="2523490" y="576580"/>
                  </a:moveTo>
                  <a:cubicBezTo>
                    <a:pt x="2512060" y="561340"/>
                    <a:pt x="2500630" y="544830"/>
                    <a:pt x="2487930" y="529590"/>
                  </a:cubicBezTo>
                  <a:lnTo>
                    <a:pt x="529590" y="2486660"/>
                  </a:lnTo>
                  <a:cubicBezTo>
                    <a:pt x="544830" y="2499360"/>
                    <a:pt x="561340" y="2510790"/>
                    <a:pt x="576580" y="2522220"/>
                  </a:cubicBezTo>
                  <a:lnTo>
                    <a:pt x="2523490" y="576580"/>
                  </a:lnTo>
                  <a:close/>
                  <a:moveTo>
                    <a:pt x="2696210" y="899160"/>
                  </a:moveTo>
                  <a:cubicBezTo>
                    <a:pt x="2688590" y="878840"/>
                    <a:pt x="2680970" y="859790"/>
                    <a:pt x="2672080" y="840740"/>
                  </a:cubicBezTo>
                  <a:lnTo>
                    <a:pt x="839470" y="2673350"/>
                  </a:lnTo>
                  <a:cubicBezTo>
                    <a:pt x="858520" y="2682240"/>
                    <a:pt x="878840" y="2689860"/>
                    <a:pt x="897890" y="2697480"/>
                  </a:cubicBezTo>
                  <a:lnTo>
                    <a:pt x="2696210" y="899160"/>
                  </a:lnTo>
                  <a:close/>
                  <a:moveTo>
                    <a:pt x="2449830" y="483870"/>
                  </a:moveTo>
                  <a:cubicBezTo>
                    <a:pt x="2437130" y="468630"/>
                    <a:pt x="2424430" y="454660"/>
                    <a:pt x="2410460" y="440690"/>
                  </a:cubicBezTo>
                  <a:lnTo>
                    <a:pt x="440690" y="2410460"/>
                  </a:lnTo>
                  <a:cubicBezTo>
                    <a:pt x="454660" y="2424430"/>
                    <a:pt x="469900" y="2437130"/>
                    <a:pt x="483870" y="2449830"/>
                  </a:cubicBezTo>
                  <a:lnTo>
                    <a:pt x="2449830" y="483870"/>
                  </a:lnTo>
                  <a:close/>
                  <a:moveTo>
                    <a:pt x="2588260" y="675640"/>
                  </a:moveTo>
                  <a:cubicBezTo>
                    <a:pt x="2578100" y="659130"/>
                    <a:pt x="2567940" y="641350"/>
                    <a:pt x="2556510" y="624840"/>
                  </a:cubicBezTo>
                  <a:lnTo>
                    <a:pt x="624840" y="2556510"/>
                  </a:lnTo>
                  <a:cubicBezTo>
                    <a:pt x="641350" y="2567940"/>
                    <a:pt x="657860" y="2578100"/>
                    <a:pt x="675640" y="2588260"/>
                  </a:cubicBezTo>
                  <a:lnTo>
                    <a:pt x="2588260" y="675640"/>
                  </a:lnTo>
                  <a:close/>
                  <a:moveTo>
                    <a:pt x="2646680" y="783590"/>
                  </a:moveTo>
                  <a:cubicBezTo>
                    <a:pt x="2637790" y="765810"/>
                    <a:pt x="2628900" y="746760"/>
                    <a:pt x="2618740" y="728980"/>
                  </a:cubicBezTo>
                  <a:lnTo>
                    <a:pt x="728980" y="2618740"/>
                  </a:lnTo>
                  <a:cubicBezTo>
                    <a:pt x="746760" y="2628900"/>
                    <a:pt x="764540" y="2637790"/>
                    <a:pt x="783590" y="2646680"/>
                  </a:cubicBezTo>
                  <a:lnTo>
                    <a:pt x="2646680" y="783590"/>
                  </a:lnTo>
                  <a:close/>
                </a:path>
              </a:pathLst>
            </a:custGeom>
            <a:solidFill>
              <a:srgbClr val="444D1E"/>
            </a:solidFill>
          </p:spPr>
        </p:sp>
      </p:grpSp>
      <p:grpSp>
        <p:nvGrpSpPr>
          <p:cNvPr name="Group 4" id="4"/>
          <p:cNvGrpSpPr/>
          <p:nvPr/>
        </p:nvGrpSpPr>
        <p:grpSpPr>
          <a:xfrm rot="0">
            <a:off x="-954871" y="1509069"/>
            <a:ext cx="9510402" cy="9510402"/>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name="Group 6" id="6"/>
          <p:cNvGrpSpPr/>
          <p:nvPr/>
        </p:nvGrpSpPr>
        <p:grpSpPr>
          <a:xfrm rot="0">
            <a:off x="-701737" y="1644204"/>
            <a:ext cx="9004134" cy="9004098"/>
            <a:chOff x="0" y="0"/>
            <a:chExt cx="6350000" cy="6349975"/>
          </a:xfrm>
        </p:grpSpPr>
        <p:sp>
          <p:nvSpPr>
            <p:cNvPr name="Freeform 7" id="7"/>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38403" t="-6208" r="-20859" b="0"/>
              </a:stretch>
            </a:blipFill>
          </p:spPr>
        </p:sp>
      </p:grpSp>
      <p:sp>
        <p:nvSpPr>
          <p:cNvPr name="TextBox 8" id="8"/>
          <p:cNvSpPr txBox="true"/>
          <p:nvPr/>
        </p:nvSpPr>
        <p:spPr>
          <a:xfrm rot="0">
            <a:off x="8302398" y="73560"/>
            <a:ext cx="8186379" cy="1260656"/>
          </a:xfrm>
          <a:prstGeom prst="rect">
            <a:avLst/>
          </a:prstGeom>
        </p:spPr>
        <p:txBody>
          <a:bodyPr anchor="t" rtlCol="false" tIns="0" lIns="0" bIns="0" rIns="0">
            <a:spAutoFit/>
          </a:bodyPr>
          <a:lstStyle/>
          <a:p>
            <a:pPr algn="l">
              <a:lnSpc>
                <a:spcPts val="10315"/>
              </a:lnSpc>
            </a:pPr>
            <a:r>
              <a:rPr lang="en-US" sz="7367">
                <a:solidFill>
                  <a:srgbClr val="FFFFFF"/>
                </a:solidFill>
                <a:latin typeface="DM Serif Display"/>
                <a:ea typeface="DM Serif Display"/>
                <a:cs typeface="DM Serif Display"/>
                <a:sym typeface="DM Serif Display"/>
              </a:rPr>
              <a:t>    AGENDA</a:t>
            </a:r>
          </a:p>
        </p:txBody>
      </p:sp>
      <p:sp>
        <p:nvSpPr>
          <p:cNvPr name="TextBox 9" id="9"/>
          <p:cNvSpPr txBox="true"/>
          <p:nvPr/>
        </p:nvSpPr>
        <p:spPr>
          <a:xfrm rot="0">
            <a:off x="9144000" y="1676906"/>
            <a:ext cx="7866597" cy="7581394"/>
          </a:xfrm>
          <a:prstGeom prst="rect">
            <a:avLst/>
          </a:prstGeom>
        </p:spPr>
        <p:txBody>
          <a:bodyPr anchor="t" rtlCol="false" tIns="0" lIns="0" bIns="0" rIns="0">
            <a:spAutoFit/>
          </a:bodyPr>
          <a:lstStyle/>
          <a:p>
            <a:pPr algn="l" marL="885184" indent="-442592" lvl="1">
              <a:lnSpc>
                <a:spcPts val="6723"/>
              </a:lnSpc>
              <a:buFont typeface="Arial"/>
              <a:buChar char="•"/>
            </a:pPr>
            <a:r>
              <a:rPr lang="en-US" sz="4099">
                <a:solidFill>
                  <a:srgbClr val="FFFFFF"/>
                </a:solidFill>
                <a:latin typeface="DM Sans"/>
                <a:ea typeface="DM Sans"/>
                <a:cs typeface="DM Sans"/>
                <a:sym typeface="DM Sans"/>
              </a:rPr>
              <a:t>Abstract</a:t>
            </a:r>
          </a:p>
          <a:p>
            <a:pPr algn="l" marL="885184" indent="-442592" lvl="1">
              <a:lnSpc>
                <a:spcPts val="6723"/>
              </a:lnSpc>
              <a:buFont typeface="Arial"/>
              <a:buChar char="•"/>
            </a:pPr>
            <a:r>
              <a:rPr lang="en-US" sz="4099">
                <a:solidFill>
                  <a:srgbClr val="FFFFFF"/>
                </a:solidFill>
                <a:latin typeface="DM Sans"/>
                <a:ea typeface="DM Sans"/>
                <a:cs typeface="DM Sans"/>
                <a:sym typeface="DM Sans"/>
              </a:rPr>
              <a:t>Introduction</a:t>
            </a:r>
          </a:p>
          <a:p>
            <a:pPr algn="l" marL="885184" indent="-442592" lvl="1">
              <a:lnSpc>
                <a:spcPts val="6723"/>
              </a:lnSpc>
              <a:buFont typeface="Arial"/>
              <a:buChar char="•"/>
            </a:pPr>
            <a:r>
              <a:rPr lang="en-US" sz="4099">
                <a:solidFill>
                  <a:srgbClr val="FFFFFF"/>
                </a:solidFill>
                <a:latin typeface="DM Sans"/>
                <a:ea typeface="DM Sans"/>
                <a:cs typeface="DM Sans"/>
                <a:sym typeface="DM Sans"/>
              </a:rPr>
              <a:t>Prerequisites Installations</a:t>
            </a:r>
          </a:p>
          <a:p>
            <a:pPr algn="l" marL="885184" indent="-442592" lvl="1">
              <a:lnSpc>
                <a:spcPts val="6723"/>
              </a:lnSpc>
              <a:buFont typeface="Arial"/>
              <a:buChar char="•"/>
            </a:pPr>
            <a:r>
              <a:rPr lang="en-US" sz="4099">
                <a:solidFill>
                  <a:srgbClr val="FFFFFF"/>
                </a:solidFill>
                <a:latin typeface="DM Sans"/>
                <a:ea typeface="DM Sans"/>
                <a:cs typeface="DM Sans"/>
                <a:sym typeface="DM Sans"/>
              </a:rPr>
              <a:t>Implementation process</a:t>
            </a:r>
          </a:p>
          <a:p>
            <a:pPr algn="l" marL="885184" indent="-442592" lvl="1">
              <a:lnSpc>
                <a:spcPts val="6723"/>
              </a:lnSpc>
              <a:buFont typeface="Arial"/>
              <a:buChar char="•"/>
            </a:pPr>
            <a:r>
              <a:rPr lang="en-US" sz="4099">
                <a:solidFill>
                  <a:srgbClr val="FFFFFF"/>
                </a:solidFill>
                <a:latin typeface="DM Sans"/>
                <a:ea typeface="DM Sans"/>
                <a:cs typeface="DM Sans"/>
                <a:sym typeface="DM Sans"/>
              </a:rPr>
              <a:t>Modules Included</a:t>
            </a:r>
          </a:p>
          <a:p>
            <a:pPr algn="l" marL="885184" indent="-442592" lvl="1">
              <a:lnSpc>
                <a:spcPts val="6723"/>
              </a:lnSpc>
              <a:buFont typeface="Arial"/>
              <a:buChar char="•"/>
            </a:pPr>
            <a:r>
              <a:rPr lang="en-US" sz="4099">
                <a:solidFill>
                  <a:srgbClr val="FFFFFF"/>
                </a:solidFill>
                <a:latin typeface="DM Sans"/>
                <a:ea typeface="DM Sans"/>
                <a:cs typeface="DM Sans"/>
                <a:sym typeface="DM Sans"/>
              </a:rPr>
              <a:t>Steps  for the project</a:t>
            </a:r>
          </a:p>
          <a:p>
            <a:pPr algn="l" marL="885184" indent="-442592" lvl="1">
              <a:lnSpc>
                <a:spcPts val="6723"/>
              </a:lnSpc>
              <a:buFont typeface="Arial"/>
              <a:buChar char="•"/>
            </a:pPr>
            <a:r>
              <a:rPr lang="en-US" sz="4099">
                <a:solidFill>
                  <a:srgbClr val="FFFFFF"/>
                </a:solidFill>
                <a:latin typeface="DM Sans"/>
                <a:ea typeface="DM Sans"/>
                <a:cs typeface="DM Sans"/>
                <a:sym typeface="DM Sans"/>
              </a:rPr>
              <a:t>Output</a:t>
            </a:r>
          </a:p>
          <a:p>
            <a:pPr algn="l" marL="885184" indent="-442592" lvl="1">
              <a:lnSpc>
                <a:spcPts val="6723"/>
              </a:lnSpc>
              <a:buFont typeface="Arial"/>
              <a:buChar char="•"/>
            </a:pPr>
            <a:r>
              <a:rPr lang="en-US" sz="4099">
                <a:solidFill>
                  <a:srgbClr val="FFFFFF"/>
                </a:solidFill>
                <a:latin typeface="DM Sans"/>
                <a:ea typeface="DM Sans"/>
                <a:cs typeface="DM Sans"/>
                <a:sym typeface="DM Sans"/>
              </a:rPr>
              <a:t>Benefits</a:t>
            </a:r>
          </a:p>
          <a:p>
            <a:pPr algn="l" marL="885184" indent="-442592" lvl="1">
              <a:lnSpc>
                <a:spcPts val="6723"/>
              </a:lnSpc>
              <a:buFont typeface="Arial"/>
              <a:buChar char="•"/>
            </a:pPr>
            <a:r>
              <a:rPr lang="en-US" sz="4099">
                <a:solidFill>
                  <a:srgbClr val="FFFFFF"/>
                </a:solidFill>
                <a:latin typeface="DM Sans"/>
                <a:ea typeface="DM Sans"/>
                <a:cs typeface="DM Sans"/>
                <a:sym typeface="DM Sans"/>
              </a:rPr>
              <a:t>Conclusion</a:t>
            </a:r>
          </a:p>
        </p:txBody>
      </p:sp>
      <p:sp>
        <p:nvSpPr>
          <p:cNvPr name="Freeform 10" id="10"/>
          <p:cNvSpPr/>
          <p:nvPr/>
        </p:nvSpPr>
        <p:spPr>
          <a:xfrm flipH="false" flipV="false" rot="0">
            <a:off x="17259300" y="-23981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12621655" y="0"/>
            <a:ext cx="5657850" cy="10287000"/>
            <a:chOff x="0" y="0"/>
            <a:chExt cx="1913890" cy="3479800"/>
          </a:xfrm>
        </p:grpSpPr>
        <p:sp>
          <p:nvSpPr>
            <p:cNvPr name="Freeform 3" id="3"/>
            <p:cNvSpPr/>
            <p:nvPr/>
          </p:nvSpPr>
          <p:spPr>
            <a:xfrm flipH="false" flipV="false" rot="0">
              <a:off x="0" y="0"/>
              <a:ext cx="1913890" cy="3479800"/>
            </a:xfrm>
            <a:custGeom>
              <a:avLst/>
              <a:gdLst/>
              <a:ahLst/>
              <a:cxnLst/>
              <a:rect r="r" b="b" t="t" l="l"/>
              <a:pathLst>
                <a:path h="3479800" w="1913890">
                  <a:moveTo>
                    <a:pt x="0" y="0"/>
                  </a:moveTo>
                  <a:lnTo>
                    <a:pt x="1913890" y="0"/>
                  </a:lnTo>
                  <a:lnTo>
                    <a:pt x="1913890" y="3479800"/>
                  </a:lnTo>
                  <a:lnTo>
                    <a:pt x="0" y="3479800"/>
                  </a:lnTo>
                  <a:close/>
                </a:path>
              </a:pathLst>
            </a:custGeom>
            <a:solidFill>
              <a:srgbClr val="444D1E"/>
            </a:solidFill>
          </p:spPr>
        </p:sp>
      </p:grpSp>
      <p:grpSp>
        <p:nvGrpSpPr>
          <p:cNvPr name="Group 4" id="4"/>
          <p:cNvGrpSpPr/>
          <p:nvPr/>
        </p:nvGrpSpPr>
        <p:grpSpPr>
          <a:xfrm rot="0">
            <a:off x="12133760" y="1365412"/>
            <a:ext cx="6741425" cy="6741425"/>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4474210" y="0"/>
                  </a:moveTo>
                  <a:lnTo>
                    <a:pt x="1875790" y="0"/>
                  </a:lnTo>
                  <a:cubicBezTo>
                    <a:pt x="839470" y="0"/>
                    <a:pt x="0" y="839470"/>
                    <a:pt x="0" y="1875790"/>
                  </a:cubicBezTo>
                  <a:lnTo>
                    <a:pt x="0" y="4474210"/>
                  </a:lnTo>
                  <a:cubicBezTo>
                    <a:pt x="0" y="5510530"/>
                    <a:pt x="839470" y="6350000"/>
                    <a:pt x="1875790" y="6350000"/>
                  </a:cubicBezTo>
                  <a:lnTo>
                    <a:pt x="4474210" y="6350000"/>
                  </a:lnTo>
                  <a:cubicBezTo>
                    <a:pt x="5510530" y="6350000"/>
                    <a:pt x="6350000" y="5510530"/>
                    <a:pt x="6350000" y="4474210"/>
                  </a:cubicBezTo>
                  <a:lnTo>
                    <a:pt x="6350000" y="1875790"/>
                  </a:lnTo>
                  <a:cubicBezTo>
                    <a:pt x="6350000" y="839470"/>
                    <a:pt x="5510530" y="0"/>
                    <a:pt x="4474210" y="0"/>
                  </a:cubicBezTo>
                  <a:close/>
                </a:path>
              </a:pathLst>
            </a:custGeom>
            <a:blipFill>
              <a:blip r:embed="rId2"/>
              <a:stretch>
                <a:fillRect l="0" t="-16666" r="0" b="-16666"/>
              </a:stretch>
            </a:blipFill>
          </p:spPr>
        </p:sp>
      </p:grpSp>
      <p:sp>
        <p:nvSpPr>
          <p:cNvPr name="TextBox 6" id="6"/>
          <p:cNvSpPr txBox="true"/>
          <p:nvPr/>
        </p:nvSpPr>
        <p:spPr>
          <a:xfrm rot="0">
            <a:off x="2870630" y="-209550"/>
            <a:ext cx="6273370" cy="1834081"/>
          </a:xfrm>
          <a:prstGeom prst="rect">
            <a:avLst/>
          </a:prstGeom>
        </p:spPr>
        <p:txBody>
          <a:bodyPr anchor="t" rtlCol="false" tIns="0" lIns="0" bIns="0" rIns="0">
            <a:spAutoFit/>
          </a:bodyPr>
          <a:lstStyle/>
          <a:p>
            <a:pPr algn="l">
              <a:lnSpc>
                <a:spcPts val="14933"/>
              </a:lnSpc>
            </a:pPr>
            <a:r>
              <a:rPr lang="en-US" sz="10667">
                <a:solidFill>
                  <a:srgbClr val="FFFFFF"/>
                </a:solidFill>
                <a:latin typeface="DM Serif Display"/>
                <a:ea typeface="DM Serif Display"/>
                <a:cs typeface="DM Serif Display"/>
                <a:sym typeface="DM Serif Display"/>
              </a:rPr>
              <a:t>Abstract</a:t>
            </a:r>
          </a:p>
        </p:txBody>
      </p:sp>
      <p:sp>
        <p:nvSpPr>
          <p:cNvPr name="TextBox 7" id="7"/>
          <p:cNvSpPr txBox="true"/>
          <p:nvPr/>
        </p:nvSpPr>
        <p:spPr>
          <a:xfrm rot="0">
            <a:off x="-119130" y="1849274"/>
            <a:ext cx="12252890" cy="8018780"/>
          </a:xfrm>
          <a:prstGeom prst="rect">
            <a:avLst/>
          </a:prstGeom>
        </p:spPr>
        <p:txBody>
          <a:bodyPr anchor="t" rtlCol="false" tIns="0" lIns="0" bIns="0" rIns="0">
            <a:spAutoFit/>
          </a:bodyPr>
          <a:lstStyle/>
          <a:p>
            <a:pPr algn="l" marL="561342" indent="-280671" lvl="1">
              <a:lnSpc>
                <a:spcPts val="4264"/>
              </a:lnSpc>
              <a:buFont typeface="Arial"/>
              <a:buChar char="•"/>
            </a:pPr>
            <a:r>
              <a:rPr lang="en-US" sz="2600">
                <a:solidFill>
                  <a:srgbClr val="FFFFFF"/>
                </a:solidFill>
                <a:latin typeface="DM Sans"/>
                <a:ea typeface="DM Sans"/>
                <a:cs typeface="DM Sans"/>
                <a:sym typeface="DM Sans"/>
              </a:rPr>
              <a:t>The Online Food Ordering System developed using Django is a robust, web-based platform that simplifies the food delivery and takeout process. Built on Django, a high-level Python framework, the system efficiently manages user interactions, restaurant data, and order processing. Users can browse menus, customize orders, and make payments seamlessly. Django's  ensures smooth database management, enabling the creation of models for users, restaurants, menu items, and orders.</a:t>
            </a:r>
          </a:p>
          <a:p>
            <a:pPr algn="l" marL="561342" indent="-280671" lvl="1">
              <a:lnSpc>
                <a:spcPts val="4264"/>
              </a:lnSpc>
              <a:buFont typeface="Arial"/>
              <a:buChar char="•"/>
            </a:pPr>
            <a:r>
              <a:rPr lang="en-US" sz="2600">
                <a:solidFill>
                  <a:srgbClr val="FFFFFF"/>
                </a:solidFill>
                <a:latin typeface="DM Sans"/>
                <a:ea typeface="DM Sans"/>
                <a:cs typeface="DM Sans"/>
                <a:sym typeface="DM Sans"/>
              </a:rPr>
              <a:t>The platform provides a secure user authentication system, allowing customers and restaurant staff to log in and access tailored functionalities. Restaurants can dynamically update their menus and track incoming orders through the Django admin interface. Real-time order status updates and payment integrations enhance the overall user experience. The system also employs Django templates to render dynamic content, ensuring a responsive and engaging interface.</a:t>
            </a:r>
          </a:p>
          <a:p>
            <a:pPr algn="l">
              <a:lnSpc>
                <a:spcPts val="4756"/>
              </a:lnSpc>
            </a:pPr>
          </a:p>
        </p:txBody>
      </p:sp>
      <p:sp>
        <p:nvSpPr>
          <p:cNvPr name="Freeform 8" id="8"/>
          <p:cNvSpPr/>
          <p:nvPr/>
        </p:nvSpPr>
        <p:spPr>
          <a:xfrm flipH="false" flipV="false" rot="0">
            <a:off x="17259300" y="28729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0929887" y="2756756"/>
            <a:ext cx="7911211" cy="7911211"/>
            <a:chOff x="0" y="0"/>
            <a:chExt cx="2787650" cy="2787650"/>
          </a:xfrm>
        </p:grpSpPr>
        <p:sp>
          <p:nvSpPr>
            <p:cNvPr name="Freeform 3" id="3"/>
            <p:cNvSpPr/>
            <p:nvPr/>
          </p:nvSpPr>
          <p:spPr>
            <a:xfrm flipH="false" flipV="false" rot="0">
              <a:off x="0" y="0"/>
              <a:ext cx="2787650" cy="2787650"/>
            </a:xfrm>
            <a:custGeom>
              <a:avLst/>
              <a:gdLst/>
              <a:ahLst/>
              <a:cxnLst/>
              <a:rect r="r" b="b" t="t" l="l"/>
              <a:pathLst>
                <a:path h="2787650" w="2787650">
                  <a:moveTo>
                    <a:pt x="81280" y="1861820"/>
                  </a:moveTo>
                  <a:cubicBezTo>
                    <a:pt x="73660" y="1841500"/>
                    <a:pt x="67310" y="1819910"/>
                    <a:pt x="60960" y="1799590"/>
                  </a:cubicBezTo>
                  <a:lnTo>
                    <a:pt x="1800860" y="59690"/>
                  </a:lnTo>
                  <a:cubicBezTo>
                    <a:pt x="1821180" y="66040"/>
                    <a:pt x="1842770" y="72390"/>
                    <a:pt x="1863090" y="80010"/>
                  </a:cubicBezTo>
                  <a:lnTo>
                    <a:pt x="81280" y="1861820"/>
                  </a:lnTo>
                  <a:close/>
                  <a:moveTo>
                    <a:pt x="1597660" y="15240"/>
                  </a:moveTo>
                  <a:cubicBezTo>
                    <a:pt x="1573530" y="11430"/>
                    <a:pt x="1548130" y="8890"/>
                    <a:pt x="1524000" y="6350"/>
                  </a:cubicBezTo>
                  <a:lnTo>
                    <a:pt x="6350" y="1524000"/>
                  </a:lnTo>
                  <a:cubicBezTo>
                    <a:pt x="8890" y="1548130"/>
                    <a:pt x="11430" y="1573530"/>
                    <a:pt x="15240" y="1597660"/>
                  </a:cubicBezTo>
                  <a:lnTo>
                    <a:pt x="1597660" y="15240"/>
                  </a:lnTo>
                  <a:close/>
                  <a:moveTo>
                    <a:pt x="2189480" y="248920"/>
                  </a:moveTo>
                  <a:cubicBezTo>
                    <a:pt x="2172970" y="237490"/>
                    <a:pt x="2156460" y="226060"/>
                    <a:pt x="2139950" y="215900"/>
                  </a:cubicBezTo>
                  <a:lnTo>
                    <a:pt x="215900" y="2139950"/>
                  </a:lnTo>
                  <a:cubicBezTo>
                    <a:pt x="226060" y="2156460"/>
                    <a:pt x="237490" y="2172970"/>
                    <a:pt x="248920" y="2189480"/>
                  </a:cubicBezTo>
                  <a:lnTo>
                    <a:pt x="2189480" y="248920"/>
                  </a:lnTo>
                  <a:close/>
                  <a:moveTo>
                    <a:pt x="1979930" y="128270"/>
                  </a:moveTo>
                  <a:cubicBezTo>
                    <a:pt x="1960880" y="119380"/>
                    <a:pt x="1941830" y="110490"/>
                    <a:pt x="1922780" y="102870"/>
                  </a:cubicBezTo>
                  <a:lnTo>
                    <a:pt x="104140" y="1921510"/>
                  </a:lnTo>
                  <a:cubicBezTo>
                    <a:pt x="111760" y="1940560"/>
                    <a:pt x="120650" y="1959610"/>
                    <a:pt x="129540" y="1978660"/>
                  </a:cubicBezTo>
                  <a:lnTo>
                    <a:pt x="1979930" y="128270"/>
                  </a:lnTo>
                  <a:close/>
                  <a:moveTo>
                    <a:pt x="2087880" y="185420"/>
                  </a:moveTo>
                  <a:cubicBezTo>
                    <a:pt x="2070100" y="175260"/>
                    <a:pt x="2052320" y="165100"/>
                    <a:pt x="2034540" y="156210"/>
                  </a:cubicBezTo>
                  <a:lnTo>
                    <a:pt x="154940" y="2035810"/>
                  </a:lnTo>
                  <a:cubicBezTo>
                    <a:pt x="163830" y="2053590"/>
                    <a:pt x="173990" y="2071370"/>
                    <a:pt x="184150" y="2089150"/>
                  </a:cubicBezTo>
                  <a:lnTo>
                    <a:pt x="2087880" y="185420"/>
                  </a:lnTo>
                  <a:close/>
                  <a:moveTo>
                    <a:pt x="834390" y="116840"/>
                  </a:moveTo>
                  <a:cubicBezTo>
                    <a:pt x="774700" y="143510"/>
                    <a:pt x="716280" y="173990"/>
                    <a:pt x="660400" y="208280"/>
                  </a:cubicBezTo>
                  <a:lnTo>
                    <a:pt x="208280" y="660400"/>
                  </a:lnTo>
                  <a:cubicBezTo>
                    <a:pt x="172720" y="716280"/>
                    <a:pt x="142240" y="774700"/>
                    <a:pt x="116840" y="834390"/>
                  </a:cubicBezTo>
                  <a:lnTo>
                    <a:pt x="834390" y="116840"/>
                  </a:lnTo>
                  <a:close/>
                  <a:moveTo>
                    <a:pt x="1363980" y="0"/>
                  </a:moveTo>
                  <a:lnTo>
                    <a:pt x="0" y="1363980"/>
                  </a:lnTo>
                  <a:cubicBezTo>
                    <a:pt x="0" y="1391920"/>
                    <a:pt x="0" y="1418590"/>
                    <a:pt x="1270" y="1446530"/>
                  </a:cubicBezTo>
                  <a:lnTo>
                    <a:pt x="1445260" y="1270"/>
                  </a:lnTo>
                  <a:cubicBezTo>
                    <a:pt x="1418590" y="0"/>
                    <a:pt x="1390650" y="0"/>
                    <a:pt x="1363980" y="0"/>
                  </a:cubicBezTo>
                  <a:close/>
                  <a:moveTo>
                    <a:pt x="2787650" y="1386840"/>
                  </a:moveTo>
                  <a:lnTo>
                    <a:pt x="1386840" y="2787650"/>
                  </a:lnTo>
                  <a:cubicBezTo>
                    <a:pt x="1414780" y="2787650"/>
                    <a:pt x="1443990" y="2787650"/>
                    <a:pt x="1471930" y="2785110"/>
                  </a:cubicBezTo>
                  <a:lnTo>
                    <a:pt x="2785110" y="1471930"/>
                  </a:lnTo>
                  <a:cubicBezTo>
                    <a:pt x="2786380" y="1443990"/>
                    <a:pt x="2787650" y="1414780"/>
                    <a:pt x="2787650" y="1386840"/>
                  </a:cubicBezTo>
                  <a:close/>
                  <a:moveTo>
                    <a:pt x="2283460" y="321310"/>
                  </a:moveTo>
                  <a:cubicBezTo>
                    <a:pt x="2268220" y="308610"/>
                    <a:pt x="2252980" y="295910"/>
                    <a:pt x="2237740" y="284480"/>
                  </a:cubicBezTo>
                  <a:lnTo>
                    <a:pt x="284480" y="2237740"/>
                  </a:lnTo>
                  <a:cubicBezTo>
                    <a:pt x="295910" y="2252980"/>
                    <a:pt x="308610" y="2268220"/>
                    <a:pt x="321310" y="2283460"/>
                  </a:cubicBezTo>
                  <a:lnTo>
                    <a:pt x="2283460" y="321310"/>
                  </a:lnTo>
                  <a:close/>
                  <a:moveTo>
                    <a:pt x="1276350" y="5080"/>
                  </a:moveTo>
                  <a:cubicBezTo>
                    <a:pt x="1244600" y="7620"/>
                    <a:pt x="1214120" y="11430"/>
                    <a:pt x="1182370" y="16510"/>
                  </a:cubicBezTo>
                  <a:lnTo>
                    <a:pt x="16510" y="1182370"/>
                  </a:lnTo>
                  <a:cubicBezTo>
                    <a:pt x="11430" y="1214120"/>
                    <a:pt x="7620" y="1244600"/>
                    <a:pt x="5080" y="1276350"/>
                  </a:cubicBezTo>
                  <a:lnTo>
                    <a:pt x="1276350" y="5080"/>
                  </a:lnTo>
                  <a:close/>
                  <a:moveTo>
                    <a:pt x="1080770" y="35560"/>
                  </a:moveTo>
                  <a:cubicBezTo>
                    <a:pt x="1042670" y="44450"/>
                    <a:pt x="1004570" y="54610"/>
                    <a:pt x="966470" y="67310"/>
                  </a:cubicBezTo>
                  <a:lnTo>
                    <a:pt x="66040" y="966470"/>
                  </a:lnTo>
                  <a:cubicBezTo>
                    <a:pt x="54610" y="1004570"/>
                    <a:pt x="43180" y="1041400"/>
                    <a:pt x="34290" y="1080770"/>
                  </a:cubicBezTo>
                  <a:lnTo>
                    <a:pt x="1080770" y="35560"/>
                  </a:lnTo>
                  <a:close/>
                  <a:moveTo>
                    <a:pt x="1734820" y="41910"/>
                  </a:moveTo>
                  <a:cubicBezTo>
                    <a:pt x="1711960" y="36830"/>
                    <a:pt x="1690370" y="31750"/>
                    <a:pt x="1667510" y="26670"/>
                  </a:cubicBezTo>
                  <a:lnTo>
                    <a:pt x="26670" y="1667510"/>
                  </a:lnTo>
                  <a:cubicBezTo>
                    <a:pt x="31750" y="1690370"/>
                    <a:pt x="36830" y="1711960"/>
                    <a:pt x="41910" y="1734820"/>
                  </a:cubicBezTo>
                  <a:lnTo>
                    <a:pt x="1734820" y="41910"/>
                  </a:lnTo>
                  <a:close/>
                  <a:moveTo>
                    <a:pt x="2762250" y="1659890"/>
                  </a:moveTo>
                  <a:cubicBezTo>
                    <a:pt x="2768600" y="1626870"/>
                    <a:pt x="2773680" y="1595120"/>
                    <a:pt x="2777490" y="1562100"/>
                  </a:cubicBezTo>
                  <a:lnTo>
                    <a:pt x="1562100" y="2777490"/>
                  </a:lnTo>
                  <a:cubicBezTo>
                    <a:pt x="1595120" y="2773680"/>
                    <a:pt x="1628140" y="2768600"/>
                    <a:pt x="1659890" y="2762250"/>
                  </a:cubicBezTo>
                  <a:lnTo>
                    <a:pt x="2762250" y="1659890"/>
                  </a:lnTo>
                  <a:close/>
                  <a:moveTo>
                    <a:pt x="2785110" y="1306830"/>
                  </a:moveTo>
                  <a:cubicBezTo>
                    <a:pt x="2783840" y="1281430"/>
                    <a:pt x="2781300" y="1256030"/>
                    <a:pt x="2778760" y="1230630"/>
                  </a:cubicBezTo>
                  <a:lnTo>
                    <a:pt x="1230630" y="2777490"/>
                  </a:lnTo>
                  <a:cubicBezTo>
                    <a:pt x="1256030" y="2780030"/>
                    <a:pt x="1281430" y="2782570"/>
                    <a:pt x="1306830" y="2783840"/>
                  </a:cubicBezTo>
                  <a:lnTo>
                    <a:pt x="2785110" y="1306830"/>
                  </a:lnTo>
                  <a:close/>
                  <a:moveTo>
                    <a:pt x="2767330" y="1158240"/>
                  </a:moveTo>
                  <a:cubicBezTo>
                    <a:pt x="2763520" y="1135380"/>
                    <a:pt x="2758440" y="1112520"/>
                    <a:pt x="2753360" y="1089660"/>
                  </a:cubicBezTo>
                  <a:lnTo>
                    <a:pt x="1088390" y="2753360"/>
                  </a:lnTo>
                  <a:cubicBezTo>
                    <a:pt x="1111250" y="2758440"/>
                    <a:pt x="1134110" y="2763520"/>
                    <a:pt x="1156970" y="2767330"/>
                  </a:cubicBezTo>
                  <a:lnTo>
                    <a:pt x="2767330" y="1158240"/>
                  </a:lnTo>
                  <a:close/>
                  <a:moveTo>
                    <a:pt x="2369820" y="398780"/>
                  </a:moveTo>
                  <a:cubicBezTo>
                    <a:pt x="2355850" y="384810"/>
                    <a:pt x="2341880" y="372110"/>
                    <a:pt x="2327910" y="358140"/>
                  </a:cubicBezTo>
                  <a:lnTo>
                    <a:pt x="359410" y="2326640"/>
                  </a:lnTo>
                  <a:cubicBezTo>
                    <a:pt x="372110" y="2340610"/>
                    <a:pt x="386080" y="2354580"/>
                    <a:pt x="400050" y="2368550"/>
                  </a:cubicBezTo>
                  <a:lnTo>
                    <a:pt x="2369820" y="398780"/>
                  </a:lnTo>
                  <a:close/>
                  <a:moveTo>
                    <a:pt x="2451100" y="2301240"/>
                  </a:moveTo>
                  <a:cubicBezTo>
                    <a:pt x="2520950" y="2219960"/>
                    <a:pt x="2579370" y="2133600"/>
                    <a:pt x="2627630" y="2042160"/>
                  </a:cubicBezTo>
                  <a:lnTo>
                    <a:pt x="2042160" y="2627630"/>
                  </a:lnTo>
                  <a:cubicBezTo>
                    <a:pt x="2133600" y="2579370"/>
                    <a:pt x="2219960" y="2520950"/>
                    <a:pt x="2301240" y="2451100"/>
                  </a:cubicBezTo>
                  <a:lnTo>
                    <a:pt x="2451100" y="2301240"/>
                  </a:lnTo>
                  <a:close/>
                  <a:moveTo>
                    <a:pt x="2736850" y="1023620"/>
                  </a:moveTo>
                  <a:cubicBezTo>
                    <a:pt x="2730500" y="1002030"/>
                    <a:pt x="2724150" y="981710"/>
                    <a:pt x="2717800" y="960120"/>
                  </a:cubicBezTo>
                  <a:lnTo>
                    <a:pt x="960120" y="2717800"/>
                  </a:lnTo>
                  <a:cubicBezTo>
                    <a:pt x="981710" y="2724150"/>
                    <a:pt x="1002030" y="2730500"/>
                    <a:pt x="1023620" y="2736850"/>
                  </a:cubicBezTo>
                  <a:lnTo>
                    <a:pt x="2736850" y="1023620"/>
                  </a:lnTo>
                  <a:close/>
                  <a:moveTo>
                    <a:pt x="2696210" y="1892300"/>
                  </a:moveTo>
                  <a:cubicBezTo>
                    <a:pt x="2711450" y="1851660"/>
                    <a:pt x="2725420" y="1811020"/>
                    <a:pt x="2736850" y="1769110"/>
                  </a:cubicBezTo>
                  <a:lnTo>
                    <a:pt x="1769110" y="2736850"/>
                  </a:lnTo>
                  <a:cubicBezTo>
                    <a:pt x="1811020" y="2725420"/>
                    <a:pt x="1851660" y="2711450"/>
                    <a:pt x="1892300" y="2696210"/>
                  </a:cubicBezTo>
                  <a:lnTo>
                    <a:pt x="2696210" y="1892300"/>
                  </a:lnTo>
                  <a:close/>
                  <a:moveTo>
                    <a:pt x="2523490" y="576580"/>
                  </a:moveTo>
                  <a:cubicBezTo>
                    <a:pt x="2512060" y="561340"/>
                    <a:pt x="2500630" y="544830"/>
                    <a:pt x="2487930" y="529590"/>
                  </a:cubicBezTo>
                  <a:lnTo>
                    <a:pt x="529590" y="2486660"/>
                  </a:lnTo>
                  <a:cubicBezTo>
                    <a:pt x="544830" y="2499360"/>
                    <a:pt x="561340" y="2510790"/>
                    <a:pt x="576580" y="2522220"/>
                  </a:cubicBezTo>
                  <a:lnTo>
                    <a:pt x="2523490" y="576580"/>
                  </a:lnTo>
                  <a:close/>
                  <a:moveTo>
                    <a:pt x="2696210" y="899160"/>
                  </a:moveTo>
                  <a:cubicBezTo>
                    <a:pt x="2688590" y="878840"/>
                    <a:pt x="2680970" y="859790"/>
                    <a:pt x="2672080" y="840740"/>
                  </a:cubicBezTo>
                  <a:lnTo>
                    <a:pt x="839470" y="2673350"/>
                  </a:lnTo>
                  <a:cubicBezTo>
                    <a:pt x="858520" y="2682240"/>
                    <a:pt x="878840" y="2689860"/>
                    <a:pt x="897890" y="2697480"/>
                  </a:cubicBezTo>
                  <a:lnTo>
                    <a:pt x="2696210" y="899160"/>
                  </a:lnTo>
                  <a:close/>
                  <a:moveTo>
                    <a:pt x="2449830" y="483870"/>
                  </a:moveTo>
                  <a:cubicBezTo>
                    <a:pt x="2437130" y="468630"/>
                    <a:pt x="2424430" y="454660"/>
                    <a:pt x="2410460" y="440690"/>
                  </a:cubicBezTo>
                  <a:lnTo>
                    <a:pt x="440690" y="2410460"/>
                  </a:lnTo>
                  <a:cubicBezTo>
                    <a:pt x="454660" y="2424430"/>
                    <a:pt x="469900" y="2437130"/>
                    <a:pt x="483870" y="2449830"/>
                  </a:cubicBezTo>
                  <a:lnTo>
                    <a:pt x="2449830" y="483870"/>
                  </a:lnTo>
                  <a:close/>
                  <a:moveTo>
                    <a:pt x="2588260" y="675640"/>
                  </a:moveTo>
                  <a:cubicBezTo>
                    <a:pt x="2578100" y="659130"/>
                    <a:pt x="2567940" y="641350"/>
                    <a:pt x="2556510" y="624840"/>
                  </a:cubicBezTo>
                  <a:lnTo>
                    <a:pt x="624840" y="2556510"/>
                  </a:lnTo>
                  <a:cubicBezTo>
                    <a:pt x="641350" y="2567940"/>
                    <a:pt x="657860" y="2578100"/>
                    <a:pt x="675640" y="2588260"/>
                  </a:cubicBezTo>
                  <a:lnTo>
                    <a:pt x="2588260" y="675640"/>
                  </a:lnTo>
                  <a:close/>
                  <a:moveTo>
                    <a:pt x="2646680" y="783590"/>
                  </a:moveTo>
                  <a:cubicBezTo>
                    <a:pt x="2637790" y="765810"/>
                    <a:pt x="2628900" y="746760"/>
                    <a:pt x="2618740" y="728980"/>
                  </a:cubicBezTo>
                  <a:lnTo>
                    <a:pt x="728980" y="2618740"/>
                  </a:lnTo>
                  <a:cubicBezTo>
                    <a:pt x="746760" y="2628900"/>
                    <a:pt x="764540" y="2637790"/>
                    <a:pt x="783590" y="2646680"/>
                  </a:cubicBezTo>
                  <a:lnTo>
                    <a:pt x="2646680" y="783590"/>
                  </a:lnTo>
                  <a:close/>
                </a:path>
              </a:pathLst>
            </a:custGeom>
            <a:solidFill>
              <a:srgbClr val="444D1E"/>
            </a:solidFill>
          </p:spPr>
        </p:sp>
      </p:grpSp>
      <p:grpSp>
        <p:nvGrpSpPr>
          <p:cNvPr name="Group 4" id="4"/>
          <p:cNvGrpSpPr/>
          <p:nvPr/>
        </p:nvGrpSpPr>
        <p:grpSpPr>
          <a:xfrm rot="0">
            <a:off x="10818207" y="2565999"/>
            <a:ext cx="8292760" cy="8292727"/>
            <a:chOff x="0" y="0"/>
            <a:chExt cx="6350000" cy="6349975"/>
          </a:xfrm>
        </p:grpSpPr>
        <p:sp>
          <p:nvSpPr>
            <p:cNvPr name="Freeform 5" id="5"/>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54996" t="0" r="-1354" b="0"/>
              </a:stretch>
            </a:blipFill>
          </p:spPr>
        </p:sp>
      </p:grpSp>
      <p:sp>
        <p:nvSpPr>
          <p:cNvPr name="TextBox 6" id="6"/>
          <p:cNvSpPr txBox="true"/>
          <p:nvPr/>
        </p:nvSpPr>
        <p:spPr>
          <a:xfrm rot="0">
            <a:off x="3327783" y="247650"/>
            <a:ext cx="9111316" cy="937617"/>
          </a:xfrm>
          <a:prstGeom prst="rect">
            <a:avLst/>
          </a:prstGeom>
        </p:spPr>
        <p:txBody>
          <a:bodyPr anchor="t" rtlCol="false" tIns="0" lIns="0" bIns="0" rIns="0">
            <a:spAutoFit/>
          </a:bodyPr>
          <a:lstStyle/>
          <a:p>
            <a:pPr algn="l">
              <a:lnSpc>
                <a:spcPts val="6809"/>
              </a:lnSpc>
            </a:pPr>
            <a:r>
              <a:rPr lang="en-US" sz="7826">
                <a:solidFill>
                  <a:srgbClr val="FFFFFF"/>
                </a:solidFill>
                <a:latin typeface="DM Serif Display"/>
                <a:ea typeface="DM Serif Display"/>
                <a:cs typeface="DM Serif Display"/>
                <a:sym typeface="DM Serif Display"/>
              </a:rPr>
              <a:t>Introduction</a:t>
            </a:r>
          </a:p>
        </p:txBody>
      </p:sp>
      <p:sp>
        <p:nvSpPr>
          <p:cNvPr name="TextBox 7" id="7"/>
          <p:cNvSpPr txBox="true"/>
          <p:nvPr/>
        </p:nvSpPr>
        <p:spPr>
          <a:xfrm rot="0">
            <a:off x="1028700" y="1200581"/>
            <a:ext cx="16108106" cy="1761998"/>
          </a:xfrm>
          <a:prstGeom prst="rect">
            <a:avLst/>
          </a:prstGeom>
        </p:spPr>
        <p:txBody>
          <a:bodyPr anchor="t" rtlCol="false" tIns="0" lIns="0" bIns="0" rIns="0">
            <a:spAutoFit/>
          </a:bodyPr>
          <a:lstStyle/>
          <a:p>
            <a:pPr algn="l">
              <a:lnSpc>
                <a:spcPts val="4756"/>
              </a:lnSpc>
            </a:pPr>
            <a:r>
              <a:rPr lang="en-US" sz="2900">
                <a:solidFill>
                  <a:srgbClr val="FFFFFF"/>
                </a:solidFill>
                <a:latin typeface="DM Sans"/>
                <a:ea typeface="DM Sans"/>
                <a:cs typeface="DM Sans"/>
                <a:sym typeface="DM Sans"/>
              </a:rPr>
              <a:t>The Online Food Ordering System developed with Django is a comprehensive web platform that connects customers, restaurants, and delivery services, streamlining the entire food ordering process. </a:t>
            </a:r>
          </a:p>
        </p:txBody>
      </p:sp>
      <p:sp>
        <p:nvSpPr>
          <p:cNvPr name="Freeform 8" id="8"/>
          <p:cNvSpPr/>
          <p:nvPr/>
        </p:nvSpPr>
        <p:spPr>
          <a:xfrm flipH="false" flipV="false" rot="0">
            <a:off x="17259300" y="28729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1060239" y="8180182"/>
            <a:ext cx="1851667" cy="2156235"/>
          </a:xfrm>
          <a:custGeom>
            <a:avLst/>
            <a:gdLst/>
            <a:ahLst/>
            <a:cxnLst/>
            <a:rect r="r" b="b" t="t" l="l"/>
            <a:pathLst>
              <a:path h="2156235" w="1851667">
                <a:moveTo>
                  <a:pt x="0" y="0"/>
                </a:moveTo>
                <a:lnTo>
                  <a:pt x="1851666" y="0"/>
                </a:lnTo>
                <a:lnTo>
                  <a:pt x="1851666" y="2156236"/>
                </a:lnTo>
                <a:lnTo>
                  <a:pt x="0" y="215623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791427" y="2838754"/>
            <a:ext cx="10026780" cy="7162673"/>
          </a:xfrm>
          <a:prstGeom prst="rect">
            <a:avLst/>
          </a:prstGeom>
        </p:spPr>
        <p:txBody>
          <a:bodyPr anchor="t" rtlCol="false" tIns="0" lIns="0" bIns="0" rIns="0">
            <a:spAutoFit/>
          </a:bodyPr>
          <a:lstStyle/>
          <a:p>
            <a:pPr algn="l" marL="626111" indent="-313055" lvl="1">
              <a:lnSpc>
                <a:spcPts val="4756"/>
              </a:lnSpc>
              <a:buFont typeface="Arial"/>
              <a:buChar char="•"/>
            </a:pPr>
            <a:r>
              <a:rPr lang="en-US" sz="2900">
                <a:solidFill>
                  <a:srgbClr val="FFFFFF"/>
                </a:solidFill>
                <a:latin typeface="DM Sans"/>
                <a:ea typeface="DM Sans"/>
                <a:cs typeface="DM Sans"/>
                <a:sym typeface="DM Sans"/>
              </a:rPr>
              <a:t>Restaurants can easily manage their profiles, update menus, and track incoming orders through an intuitive dashboard. The system provides real-time order management, enabling restaurants to process requests promptly and maintain customer satisfaction</a:t>
            </a:r>
          </a:p>
          <a:p>
            <a:pPr algn="l">
              <a:lnSpc>
                <a:spcPts val="4756"/>
              </a:lnSpc>
            </a:pPr>
          </a:p>
          <a:p>
            <a:pPr algn="l" marL="626111" indent="-313055" lvl="1">
              <a:lnSpc>
                <a:spcPts val="4756"/>
              </a:lnSpc>
              <a:buFont typeface="Arial"/>
              <a:buChar char="•"/>
            </a:pPr>
            <a:r>
              <a:rPr lang="en-US" sz="2900">
                <a:solidFill>
                  <a:srgbClr val="FFFFFF"/>
                </a:solidFill>
                <a:latin typeface="DM Sans"/>
                <a:ea typeface="DM Sans"/>
                <a:cs typeface="DM Sans"/>
                <a:sym typeface="DM Sans"/>
              </a:rPr>
              <a:t>For customers, the platform offers a seamless experience—from selecting their favorite meals to customizing orders and providing feedback. Secure authentication mechanisms protect user data, while integrated payment gateways ensure safe transactions.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sp>
        <p:nvSpPr>
          <p:cNvPr name="TextBox 2" id="2"/>
          <p:cNvSpPr txBox="true"/>
          <p:nvPr/>
        </p:nvSpPr>
        <p:spPr>
          <a:xfrm rot="0">
            <a:off x="1789125" y="200025"/>
            <a:ext cx="10236033" cy="1423469"/>
          </a:xfrm>
          <a:prstGeom prst="rect">
            <a:avLst/>
          </a:prstGeom>
        </p:spPr>
        <p:txBody>
          <a:bodyPr anchor="t" rtlCol="false" tIns="0" lIns="0" bIns="0" rIns="0">
            <a:spAutoFit/>
          </a:bodyPr>
          <a:lstStyle/>
          <a:p>
            <a:pPr algn="l">
              <a:lnSpc>
                <a:spcPts val="10667"/>
              </a:lnSpc>
            </a:pPr>
            <a:r>
              <a:rPr lang="en-US" sz="10667">
                <a:solidFill>
                  <a:srgbClr val="FFFFFF"/>
                </a:solidFill>
                <a:latin typeface="DM Serif Display"/>
                <a:ea typeface="DM Serif Display"/>
                <a:cs typeface="DM Serif Display"/>
                <a:sym typeface="DM Serif Display"/>
              </a:rPr>
              <a:t>Prerequisites</a:t>
            </a:r>
          </a:p>
        </p:txBody>
      </p:sp>
      <p:sp>
        <p:nvSpPr>
          <p:cNvPr name="Freeform 3" id="3"/>
          <p:cNvSpPr/>
          <p:nvPr/>
        </p:nvSpPr>
        <p:spPr>
          <a:xfrm flipH="false" flipV="false" rot="0">
            <a:off x="17259300" y="28729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0" y="1480619"/>
            <a:ext cx="18687964" cy="9192328"/>
          </a:xfrm>
          <a:prstGeom prst="rect">
            <a:avLst/>
          </a:prstGeom>
        </p:spPr>
        <p:txBody>
          <a:bodyPr anchor="t" rtlCol="false" tIns="0" lIns="0" bIns="0" rIns="0">
            <a:spAutoFit/>
          </a:bodyPr>
          <a:lstStyle/>
          <a:p>
            <a:pPr algn="l" marL="741722" indent="-370861" lvl="1">
              <a:lnSpc>
                <a:spcPts val="5634"/>
              </a:lnSpc>
              <a:buFont typeface="Arial"/>
              <a:buChar char="•"/>
            </a:pPr>
            <a:r>
              <a:rPr lang="en-US" sz="3435">
                <a:solidFill>
                  <a:srgbClr val="FFFFFF"/>
                </a:solidFill>
                <a:latin typeface="DM Sans"/>
                <a:ea typeface="DM Sans"/>
                <a:cs typeface="DM Sans"/>
                <a:sym typeface="DM Sans"/>
              </a:rPr>
              <a:t>Install these items in ur project---Open Vs Code</a:t>
            </a:r>
          </a:p>
          <a:p>
            <a:pPr algn="l">
              <a:lnSpc>
                <a:spcPts val="5634"/>
              </a:lnSpc>
            </a:pPr>
            <a:r>
              <a:rPr lang="en-US" sz="3435">
                <a:solidFill>
                  <a:srgbClr val="FFFFFF"/>
                </a:solidFill>
                <a:latin typeface="DM Sans"/>
                <a:ea typeface="DM Sans"/>
                <a:cs typeface="DM Sans"/>
                <a:sym typeface="DM Sans"/>
              </a:rPr>
              <a:t>         pip install django</a:t>
            </a:r>
          </a:p>
          <a:p>
            <a:pPr algn="l">
              <a:lnSpc>
                <a:spcPts val="5634"/>
              </a:lnSpc>
            </a:pPr>
            <a:r>
              <a:rPr lang="en-US" sz="3435">
                <a:solidFill>
                  <a:srgbClr val="FFFFFF"/>
                </a:solidFill>
                <a:latin typeface="DM Sans"/>
                <a:ea typeface="DM Sans"/>
                <a:cs typeface="DM Sans"/>
                <a:sym typeface="DM Sans"/>
              </a:rPr>
              <a:t>         </a:t>
            </a:r>
            <a:r>
              <a:rPr lang="en-US" sz="3435">
                <a:solidFill>
                  <a:srgbClr val="FFFFFF"/>
                </a:solidFill>
                <a:latin typeface="DM Sans"/>
                <a:ea typeface="DM Sans"/>
                <a:cs typeface="DM Sans"/>
                <a:sym typeface="DM Sans"/>
              </a:rPr>
              <a:t>pip install pillow</a:t>
            </a:r>
          </a:p>
          <a:p>
            <a:pPr algn="l">
              <a:lnSpc>
                <a:spcPts val="5634"/>
              </a:lnSpc>
            </a:pPr>
            <a:r>
              <a:rPr lang="en-US" sz="3435">
                <a:solidFill>
                  <a:srgbClr val="FFFFFF"/>
                </a:solidFill>
                <a:latin typeface="DM Sans"/>
                <a:ea typeface="DM Sans"/>
                <a:cs typeface="DM Sans"/>
                <a:sym typeface="DM Sans"/>
              </a:rPr>
              <a:t>         </a:t>
            </a:r>
            <a:r>
              <a:rPr lang="en-US" sz="3435">
                <a:solidFill>
                  <a:srgbClr val="FFFFFF"/>
                </a:solidFill>
                <a:latin typeface="DM Sans"/>
                <a:ea typeface="DM Sans"/>
                <a:cs typeface="DM Sans"/>
                <a:sym typeface="DM Sans"/>
              </a:rPr>
              <a:t>pip install django-crispy-forms</a:t>
            </a:r>
          </a:p>
          <a:p>
            <a:pPr algn="l">
              <a:lnSpc>
                <a:spcPts val="5634"/>
              </a:lnSpc>
            </a:pPr>
            <a:r>
              <a:rPr lang="en-US" sz="3435">
                <a:solidFill>
                  <a:srgbClr val="FFFFFF"/>
                </a:solidFill>
                <a:latin typeface="DM Sans"/>
                <a:ea typeface="DM Sans"/>
                <a:cs typeface="DM Sans"/>
                <a:sym typeface="DM Sans"/>
              </a:rPr>
              <a:t>         pi</a:t>
            </a:r>
            <a:r>
              <a:rPr lang="en-US" sz="3435">
                <a:solidFill>
                  <a:srgbClr val="FFFFFF"/>
                </a:solidFill>
                <a:latin typeface="DM Sans"/>
                <a:ea typeface="DM Sans"/>
                <a:cs typeface="DM Sans"/>
                <a:sym typeface="DM Sans"/>
              </a:rPr>
              <a:t>p install crispy-bootstrap5 # For Bootstrap 5</a:t>
            </a:r>
          </a:p>
          <a:p>
            <a:pPr algn="l">
              <a:lnSpc>
                <a:spcPts val="5634"/>
              </a:lnSpc>
            </a:pPr>
            <a:r>
              <a:rPr lang="en-US" sz="3435">
                <a:solidFill>
                  <a:srgbClr val="FFFFFF"/>
                </a:solidFill>
                <a:latin typeface="DM Sans"/>
                <a:ea typeface="DM Sans"/>
                <a:cs typeface="DM Sans"/>
                <a:sym typeface="DM Sans"/>
              </a:rPr>
              <a:t>         </a:t>
            </a:r>
            <a:r>
              <a:rPr lang="en-US" sz="3435">
                <a:solidFill>
                  <a:srgbClr val="FFFFFF"/>
                </a:solidFill>
                <a:latin typeface="DM Sans"/>
                <a:ea typeface="DM Sans"/>
                <a:cs typeface="DM Sans"/>
                <a:sym typeface="DM Sans"/>
              </a:rPr>
              <a:t>pip install django-allauth</a:t>
            </a:r>
          </a:p>
          <a:p>
            <a:pPr algn="l">
              <a:lnSpc>
                <a:spcPts val="5634"/>
              </a:lnSpc>
            </a:pPr>
          </a:p>
          <a:p>
            <a:pPr algn="l" marL="741722" indent="-370861" lvl="1">
              <a:lnSpc>
                <a:spcPts val="5634"/>
              </a:lnSpc>
              <a:buFont typeface="Arial"/>
              <a:buChar char="•"/>
            </a:pPr>
            <a:r>
              <a:rPr lang="en-US" sz="3435">
                <a:solidFill>
                  <a:srgbClr val="FFFFFF"/>
                </a:solidFill>
                <a:latin typeface="DM Sans"/>
                <a:ea typeface="DM Sans"/>
                <a:cs typeface="DM Sans"/>
                <a:sym typeface="DM Sans"/>
              </a:rPr>
              <a:t>Django: The web framework.</a:t>
            </a:r>
          </a:p>
          <a:p>
            <a:pPr algn="l" marL="741722" indent="-370861" lvl="1">
              <a:lnSpc>
                <a:spcPts val="5634"/>
              </a:lnSpc>
              <a:buFont typeface="Arial"/>
              <a:buChar char="•"/>
            </a:pPr>
            <a:r>
              <a:rPr lang="en-US" sz="3435">
                <a:solidFill>
                  <a:srgbClr val="FFFFFF"/>
                </a:solidFill>
                <a:latin typeface="DM Sans"/>
                <a:ea typeface="DM Sans"/>
                <a:cs typeface="DM Sans"/>
                <a:sym typeface="DM Sans"/>
              </a:rPr>
              <a:t>Pillow: To handle image uploads (for menu items).</a:t>
            </a:r>
          </a:p>
          <a:p>
            <a:pPr algn="l" marL="741722" indent="-370861" lvl="1">
              <a:lnSpc>
                <a:spcPts val="5634"/>
              </a:lnSpc>
              <a:buFont typeface="Arial"/>
              <a:buChar char="•"/>
            </a:pPr>
            <a:r>
              <a:rPr lang="en-US" sz="3435">
                <a:solidFill>
                  <a:srgbClr val="FFFFFF"/>
                </a:solidFill>
                <a:latin typeface="DM Sans"/>
                <a:ea typeface="DM Sans"/>
                <a:cs typeface="DM Sans"/>
                <a:sym typeface="DM Sans"/>
              </a:rPr>
              <a:t>django-crispy-forms: For easy form styling using Bootstrap.</a:t>
            </a:r>
          </a:p>
          <a:p>
            <a:pPr algn="l" marL="741722" indent="-370861" lvl="1">
              <a:lnSpc>
                <a:spcPts val="5634"/>
              </a:lnSpc>
              <a:buFont typeface="Arial"/>
              <a:buChar char="•"/>
            </a:pPr>
            <a:r>
              <a:rPr lang="en-US" sz="3435">
                <a:solidFill>
                  <a:srgbClr val="FFFFFF"/>
                </a:solidFill>
                <a:latin typeface="DM Sans"/>
                <a:ea typeface="DM Sans"/>
                <a:cs typeface="DM Sans"/>
                <a:sym typeface="DM Sans"/>
              </a:rPr>
              <a:t>django-allauth: For user authentication (login, registration, and password management).</a:t>
            </a:r>
          </a:p>
          <a:p>
            <a:pPr algn="l" marL="741722" indent="-370861" lvl="1">
              <a:lnSpc>
                <a:spcPts val="5634"/>
              </a:lnSpc>
              <a:buFont typeface="Arial"/>
              <a:buChar char="•"/>
            </a:pPr>
            <a:r>
              <a:rPr lang="en-US" sz="3435">
                <a:solidFill>
                  <a:srgbClr val="FFFFFF"/>
                </a:solidFill>
                <a:latin typeface="DM Sans"/>
                <a:ea typeface="DM Sans"/>
                <a:cs typeface="DM Sans"/>
                <a:sym typeface="DM Sans"/>
              </a:rPr>
              <a:t>Bootstrap (optional): For styling your forms (Bootstrap 4 or 5).</a:t>
            </a:r>
          </a:p>
          <a:p>
            <a:pPr algn="l">
              <a:lnSpc>
                <a:spcPts val="5634"/>
              </a:lnSpc>
            </a:pPr>
          </a:p>
        </p:txBody>
      </p:sp>
      <p:grpSp>
        <p:nvGrpSpPr>
          <p:cNvPr name="Group 5" id="5"/>
          <p:cNvGrpSpPr/>
          <p:nvPr/>
        </p:nvGrpSpPr>
        <p:grpSpPr>
          <a:xfrm rot="0">
            <a:off x="13754173" y="-151524"/>
            <a:ext cx="4533827" cy="6800741"/>
            <a:chOff x="0" y="0"/>
            <a:chExt cx="6350000" cy="9525000"/>
          </a:xfrm>
        </p:grpSpPr>
        <p:sp>
          <p:nvSpPr>
            <p:cNvPr name="Freeform 6" id="6"/>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4"/>
              <a:stretch>
                <a:fillRect l="-52044" t="0" r="-47955" b="0"/>
              </a:stretch>
            </a:blip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12621655" y="0"/>
            <a:ext cx="5657850" cy="10287000"/>
            <a:chOff x="0" y="0"/>
            <a:chExt cx="1913890" cy="3479800"/>
          </a:xfrm>
        </p:grpSpPr>
        <p:sp>
          <p:nvSpPr>
            <p:cNvPr name="Freeform 3" id="3"/>
            <p:cNvSpPr/>
            <p:nvPr/>
          </p:nvSpPr>
          <p:spPr>
            <a:xfrm flipH="false" flipV="false" rot="0">
              <a:off x="0" y="0"/>
              <a:ext cx="1913890" cy="3479800"/>
            </a:xfrm>
            <a:custGeom>
              <a:avLst/>
              <a:gdLst/>
              <a:ahLst/>
              <a:cxnLst/>
              <a:rect r="r" b="b" t="t" l="l"/>
              <a:pathLst>
                <a:path h="3479800" w="1913890">
                  <a:moveTo>
                    <a:pt x="0" y="0"/>
                  </a:moveTo>
                  <a:lnTo>
                    <a:pt x="1913890" y="0"/>
                  </a:lnTo>
                  <a:lnTo>
                    <a:pt x="1913890" y="3479800"/>
                  </a:lnTo>
                  <a:lnTo>
                    <a:pt x="0" y="3479800"/>
                  </a:lnTo>
                  <a:close/>
                </a:path>
              </a:pathLst>
            </a:custGeom>
            <a:solidFill>
              <a:srgbClr val="444D1E"/>
            </a:solidFill>
          </p:spPr>
        </p:sp>
      </p:grpSp>
      <p:grpSp>
        <p:nvGrpSpPr>
          <p:cNvPr name="Group 4" id="4"/>
          <p:cNvGrpSpPr/>
          <p:nvPr/>
        </p:nvGrpSpPr>
        <p:grpSpPr>
          <a:xfrm rot="0">
            <a:off x="11099873" y="1772788"/>
            <a:ext cx="6741425" cy="6741425"/>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4474210" y="0"/>
                  </a:moveTo>
                  <a:lnTo>
                    <a:pt x="1875790" y="0"/>
                  </a:lnTo>
                  <a:cubicBezTo>
                    <a:pt x="839470" y="0"/>
                    <a:pt x="0" y="839470"/>
                    <a:pt x="0" y="1875790"/>
                  </a:cubicBezTo>
                  <a:lnTo>
                    <a:pt x="0" y="4474210"/>
                  </a:lnTo>
                  <a:cubicBezTo>
                    <a:pt x="0" y="5510530"/>
                    <a:pt x="839470" y="6350000"/>
                    <a:pt x="1875790" y="6350000"/>
                  </a:cubicBezTo>
                  <a:lnTo>
                    <a:pt x="4474210" y="6350000"/>
                  </a:lnTo>
                  <a:cubicBezTo>
                    <a:pt x="5510530" y="6350000"/>
                    <a:pt x="6350000" y="5510530"/>
                    <a:pt x="6350000" y="4474210"/>
                  </a:cubicBezTo>
                  <a:lnTo>
                    <a:pt x="6350000" y="1875790"/>
                  </a:lnTo>
                  <a:cubicBezTo>
                    <a:pt x="6350000" y="839470"/>
                    <a:pt x="5510530" y="0"/>
                    <a:pt x="4474210" y="0"/>
                  </a:cubicBezTo>
                  <a:close/>
                </a:path>
              </a:pathLst>
            </a:custGeom>
            <a:blipFill>
              <a:blip r:embed="rId2"/>
              <a:stretch>
                <a:fillRect l="0" t="-16666" r="0" b="-16666"/>
              </a:stretch>
            </a:blipFill>
          </p:spPr>
        </p:sp>
      </p:grpSp>
      <p:sp>
        <p:nvSpPr>
          <p:cNvPr name="TextBox 6" id="6"/>
          <p:cNvSpPr txBox="true"/>
          <p:nvPr/>
        </p:nvSpPr>
        <p:spPr>
          <a:xfrm rot="0">
            <a:off x="2505505" y="-114300"/>
            <a:ext cx="8594368" cy="1036500"/>
          </a:xfrm>
          <a:prstGeom prst="rect">
            <a:avLst/>
          </a:prstGeom>
        </p:spPr>
        <p:txBody>
          <a:bodyPr anchor="t" rtlCol="false" tIns="0" lIns="0" bIns="0" rIns="0">
            <a:spAutoFit/>
          </a:bodyPr>
          <a:lstStyle/>
          <a:p>
            <a:pPr algn="l">
              <a:lnSpc>
                <a:spcPts val="8495"/>
              </a:lnSpc>
            </a:pPr>
            <a:r>
              <a:rPr lang="en-US" sz="6067">
                <a:solidFill>
                  <a:srgbClr val="FFFFFF"/>
                </a:solidFill>
                <a:latin typeface="DM Serif Display"/>
                <a:ea typeface="DM Serif Display"/>
                <a:cs typeface="DM Serif Display"/>
                <a:sym typeface="DM Serif Display"/>
              </a:rPr>
              <a:t>           Modules</a:t>
            </a:r>
          </a:p>
        </p:txBody>
      </p:sp>
      <p:sp>
        <p:nvSpPr>
          <p:cNvPr name="TextBox 7" id="7"/>
          <p:cNvSpPr txBox="true"/>
          <p:nvPr/>
        </p:nvSpPr>
        <p:spPr>
          <a:xfrm rot="0">
            <a:off x="669749" y="798375"/>
            <a:ext cx="6273370" cy="561848"/>
          </a:xfrm>
          <a:prstGeom prst="rect">
            <a:avLst/>
          </a:prstGeom>
        </p:spPr>
        <p:txBody>
          <a:bodyPr anchor="t" rtlCol="false" tIns="0" lIns="0" bIns="0" rIns="0">
            <a:spAutoFit/>
          </a:bodyPr>
          <a:lstStyle/>
          <a:p>
            <a:pPr algn="l">
              <a:lnSpc>
                <a:spcPts val="4756"/>
              </a:lnSpc>
            </a:pPr>
            <a:r>
              <a:rPr lang="en-US" sz="2900">
                <a:solidFill>
                  <a:srgbClr val="FFFFFF"/>
                </a:solidFill>
                <a:latin typeface="DM Sans"/>
                <a:ea typeface="DM Sans"/>
                <a:cs typeface="DM Sans"/>
                <a:sym typeface="DM Sans"/>
              </a:rPr>
              <a:t>    THREE  MODULES</a:t>
            </a:r>
          </a:p>
        </p:txBody>
      </p:sp>
      <p:sp>
        <p:nvSpPr>
          <p:cNvPr name="Freeform 8" id="8"/>
          <p:cNvSpPr/>
          <p:nvPr/>
        </p:nvSpPr>
        <p:spPr>
          <a:xfrm flipH="false" flipV="false" rot="0">
            <a:off x="17259300" y="28729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0" y="1825988"/>
            <a:ext cx="11099873" cy="7762748"/>
          </a:xfrm>
          <a:prstGeom prst="rect">
            <a:avLst/>
          </a:prstGeom>
        </p:spPr>
        <p:txBody>
          <a:bodyPr anchor="t" rtlCol="false" tIns="0" lIns="0" bIns="0" rIns="0">
            <a:spAutoFit/>
          </a:bodyPr>
          <a:lstStyle/>
          <a:p>
            <a:pPr algn="l" marL="626111" indent="-313055" lvl="1">
              <a:lnSpc>
                <a:spcPts val="4756"/>
              </a:lnSpc>
              <a:buFont typeface="Arial"/>
              <a:buChar char="•"/>
            </a:pPr>
            <a:r>
              <a:rPr lang="en-US" sz="2900">
                <a:solidFill>
                  <a:srgbClr val="FFFFFF"/>
                </a:solidFill>
                <a:latin typeface="DM Sans"/>
                <a:ea typeface="DM Sans"/>
                <a:cs typeface="DM Sans"/>
                <a:sym typeface="DM Sans"/>
              </a:rPr>
              <a:t>Restaurant App: This will handle all the restaurant-related functionality, such as managing the menu items, viewing and processing orders, and managing food categories.</a:t>
            </a:r>
          </a:p>
          <a:p>
            <a:pPr algn="l" marL="626111" indent="-313055" lvl="1">
              <a:lnSpc>
                <a:spcPts val="4756"/>
              </a:lnSpc>
              <a:buFont typeface="Arial"/>
              <a:buChar char="•"/>
            </a:pPr>
            <a:r>
              <a:rPr lang="en-US" sz="2900">
                <a:solidFill>
                  <a:srgbClr val="FFFFFF"/>
                </a:solidFill>
                <a:latin typeface="DM Sans"/>
                <a:ea typeface="DM Sans"/>
                <a:cs typeface="DM Sans"/>
                <a:sym typeface="DM Sans"/>
              </a:rPr>
              <a:t>Customer App: This will handle everything related to customer interaction, such as viewing the menu, placing orders, tracking their orders, and user authentication.</a:t>
            </a:r>
          </a:p>
          <a:p>
            <a:pPr algn="l" marL="626111" indent="-313055" lvl="1">
              <a:lnSpc>
                <a:spcPts val="4756"/>
              </a:lnSpc>
              <a:buFont typeface="Arial"/>
              <a:buChar char="•"/>
            </a:pPr>
            <a:r>
              <a:rPr lang="en-US" sz="2900">
                <a:solidFill>
                  <a:srgbClr val="FFFFFF"/>
                </a:solidFill>
                <a:latin typeface="DM Sans"/>
                <a:ea typeface="DM Sans"/>
                <a:cs typeface="DM Sans"/>
                <a:sym typeface="DM Sans"/>
              </a:rPr>
              <a:t>Delivery App: This app will handle the delivery process, such as managing delivery agents, tracking order delivery status, and updating delivery details.</a:t>
            </a:r>
          </a:p>
          <a:p>
            <a:pPr algn="l" marL="626111" indent="-313055" lvl="1">
              <a:lnSpc>
                <a:spcPts val="4756"/>
              </a:lnSpc>
              <a:buFont typeface="Arial"/>
              <a:buChar char="•"/>
            </a:pPr>
            <a:r>
              <a:rPr lang="en-US" sz="2900">
                <a:solidFill>
                  <a:srgbClr val="FFFFFF"/>
                </a:solidFill>
                <a:latin typeface="DM Sans"/>
                <a:ea typeface="DM Sans"/>
                <a:cs typeface="DM Sans"/>
                <a:sym typeface="DM Sans"/>
              </a:rPr>
              <a:t>User Authentication (sign up, log in, log out)</a:t>
            </a:r>
          </a:p>
          <a:p>
            <a:pPr algn="l" marL="626111" indent="-313055" lvl="1">
              <a:lnSpc>
                <a:spcPts val="4756"/>
              </a:lnSpc>
              <a:buFont typeface="Arial"/>
              <a:buChar char="•"/>
            </a:pPr>
            <a:r>
              <a:rPr lang="en-US" sz="2900">
                <a:solidFill>
                  <a:srgbClr val="FFFFFF"/>
                </a:solidFill>
                <a:latin typeface="DM Sans"/>
                <a:ea typeface="DM Sans"/>
                <a:cs typeface="DM Sans"/>
                <a:sym typeface="DM Sans"/>
              </a:rPr>
              <a:t>Menu Management (adding, displaying, and managing food items)</a:t>
            </a:r>
          </a:p>
          <a:p>
            <a:pPr algn="l" marL="626111" indent="-313055" lvl="1">
              <a:lnSpc>
                <a:spcPts val="4756"/>
              </a:lnSpc>
              <a:buFont typeface="Arial"/>
              <a:buChar char="•"/>
            </a:pPr>
            <a:r>
              <a:rPr lang="en-US" sz="2900">
                <a:solidFill>
                  <a:srgbClr val="FFFFFF"/>
                </a:solidFill>
                <a:latin typeface="DM Sans"/>
                <a:ea typeface="DM Sans"/>
                <a:cs typeface="DM Sans"/>
                <a:sym typeface="DM Sans"/>
              </a:rPr>
              <a:t>Order Management (placing orders, calculating total price)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5871272"/>
            <a:ext cx="18279505" cy="4616506"/>
            <a:chOff x="0" y="0"/>
            <a:chExt cx="6183437" cy="1561633"/>
          </a:xfrm>
        </p:grpSpPr>
        <p:sp>
          <p:nvSpPr>
            <p:cNvPr name="Freeform 3" id="3"/>
            <p:cNvSpPr/>
            <p:nvPr/>
          </p:nvSpPr>
          <p:spPr>
            <a:xfrm flipH="false" flipV="false" rot="0">
              <a:off x="0" y="0"/>
              <a:ext cx="6183437" cy="1561633"/>
            </a:xfrm>
            <a:custGeom>
              <a:avLst/>
              <a:gdLst/>
              <a:ahLst/>
              <a:cxnLst/>
              <a:rect r="r" b="b" t="t" l="l"/>
              <a:pathLst>
                <a:path h="1561633" w="6183437">
                  <a:moveTo>
                    <a:pt x="0" y="0"/>
                  </a:moveTo>
                  <a:lnTo>
                    <a:pt x="6183437" y="0"/>
                  </a:lnTo>
                  <a:lnTo>
                    <a:pt x="6183437" y="1561633"/>
                  </a:lnTo>
                  <a:lnTo>
                    <a:pt x="0" y="1561633"/>
                  </a:lnTo>
                  <a:close/>
                </a:path>
              </a:pathLst>
            </a:custGeom>
            <a:solidFill>
              <a:srgbClr val="444D1E"/>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4255268" y="302335"/>
            <a:ext cx="13929866" cy="726365"/>
          </a:xfrm>
          <a:prstGeom prst="rect">
            <a:avLst/>
          </a:prstGeom>
        </p:spPr>
        <p:txBody>
          <a:bodyPr anchor="t" rtlCol="false" tIns="0" lIns="0" bIns="0" rIns="0">
            <a:spAutoFit/>
          </a:bodyPr>
          <a:lstStyle/>
          <a:p>
            <a:pPr algn="l">
              <a:lnSpc>
                <a:spcPts val="5192"/>
              </a:lnSpc>
            </a:pPr>
            <a:r>
              <a:rPr lang="en-US" sz="5967">
                <a:solidFill>
                  <a:srgbClr val="FFFFFF"/>
                </a:solidFill>
                <a:latin typeface="DM Serif Display"/>
                <a:ea typeface="DM Serif Display"/>
                <a:cs typeface="DM Serif Display"/>
                <a:sym typeface="DM Serif Display"/>
              </a:rPr>
              <a:t>Steps For The Project</a:t>
            </a:r>
          </a:p>
        </p:txBody>
      </p:sp>
      <p:sp>
        <p:nvSpPr>
          <p:cNvPr name="TextBox 6" id="6"/>
          <p:cNvSpPr txBox="true"/>
          <p:nvPr/>
        </p:nvSpPr>
        <p:spPr>
          <a:xfrm rot="0">
            <a:off x="521851" y="904875"/>
            <a:ext cx="16737449" cy="12563348"/>
          </a:xfrm>
          <a:prstGeom prst="rect">
            <a:avLst/>
          </a:prstGeom>
        </p:spPr>
        <p:txBody>
          <a:bodyPr anchor="t" rtlCol="false" tIns="0" lIns="0" bIns="0" rIns="0">
            <a:spAutoFit/>
          </a:bodyPr>
          <a:lstStyle/>
          <a:p>
            <a:pPr algn="l">
              <a:lnSpc>
                <a:spcPts val="4756"/>
              </a:lnSpc>
            </a:pPr>
            <a:r>
              <a:rPr lang="en-US" sz="2900">
                <a:solidFill>
                  <a:srgbClr val="FFFFFF"/>
                </a:solidFill>
                <a:latin typeface="DM Sans"/>
                <a:ea typeface="DM Sans"/>
                <a:cs typeface="DM Sans"/>
                <a:sym typeface="DM Sans"/>
              </a:rPr>
              <a:t>1. Create a New Django Project</a:t>
            </a:r>
          </a:p>
          <a:p>
            <a:pPr algn="l" marL="626111" indent="-313055" lvl="1">
              <a:lnSpc>
                <a:spcPts val="4756"/>
              </a:lnSpc>
              <a:buFont typeface="Arial"/>
              <a:buChar char="•"/>
            </a:pPr>
            <a:r>
              <a:rPr lang="en-US" sz="2900">
                <a:solidFill>
                  <a:srgbClr val="FFFFFF"/>
                </a:solidFill>
                <a:latin typeface="DM Sans"/>
                <a:ea typeface="DM Sans"/>
                <a:cs typeface="DM Sans"/>
                <a:sym typeface="DM Sans"/>
              </a:rPr>
              <a:t>Start by creating a new Django project:</a:t>
            </a:r>
          </a:p>
          <a:p>
            <a:pPr algn="l">
              <a:lnSpc>
                <a:spcPts val="4756"/>
              </a:lnSpc>
            </a:pPr>
            <a:r>
              <a:rPr lang="en-US" sz="2900">
                <a:solidFill>
                  <a:srgbClr val="FFFFFF"/>
                </a:solidFill>
                <a:latin typeface="DM Sans"/>
                <a:ea typeface="DM Sans"/>
                <a:cs typeface="DM Sans"/>
                <a:sym typeface="DM Sans"/>
              </a:rPr>
              <a:t>           </a:t>
            </a:r>
            <a:r>
              <a:rPr lang="en-US" sz="2900">
                <a:solidFill>
                  <a:srgbClr val="FFFFFF"/>
                </a:solidFill>
                <a:latin typeface="DM Sans"/>
                <a:ea typeface="DM Sans"/>
                <a:cs typeface="DM Sans"/>
                <a:sym typeface="DM Sans"/>
              </a:rPr>
              <a:t>cd path/to/your/directory</a:t>
            </a:r>
          </a:p>
          <a:p>
            <a:pPr algn="l">
              <a:lnSpc>
                <a:spcPts val="4756"/>
              </a:lnSpc>
            </a:pPr>
            <a:r>
              <a:rPr lang="en-US" sz="2900">
                <a:solidFill>
                  <a:srgbClr val="FFFFFF"/>
                </a:solidFill>
                <a:latin typeface="DM Sans"/>
                <a:ea typeface="DM Sans"/>
                <a:cs typeface="DM Sans"/>
                <a:sym typeface="DM Sans"/>
              </a:rPr>
              <a:t>           </a:t>
            </a:r>
            <a:r>
              <a:rPr lang="en-US" sz="2900">
                <a:solidFill>
                  <a:srgbClr val="FFFFFF"/>
                </a:solidFill>
                <a:latin typeface="DM Sans"/>
                <a:ea typeface="DM Sans"/>
                <a:cs typeface="DM Sans"/>
                <a:sym typeface="DM Sans"/>
              </a:rPr>
              <a:t>django-admin startproject food_ordering_system</a:t>
            </a:r>
          </a:p>
          <a:p>
            <a:pPr algn="l">
              <a:lnSpc>
                <a:spcPts val="4756"/>
              </a:lnSpc>
            </a:pPr>
            <a:r>
              <a:rPr lang="en-US" sz="2900">
                <a:solidFill>
                  <a:srgbClr val="FFFFFF"/>
                </a:solidFill>
                <a:latin typeface="DM Sans"/>
                <a:ea typeface="DM Sans"/>
                <a:cs typeface="DM Sans"/>
                <a:sym typeface="DM Sans"/>
              </a:rPr>
              <a:t>           </a:t>
            </a:r>
            <a:r>
              <a:rPr lang="en-US" sz="2900">
                <a:solidFill>
                  <a:srgbClr val="FFFFFF"/>
                </a:solidFill>
                <a:latin typeface="DM Sans"/>
                <a:ea typeface="DM Sans"/>
                <a:cs typeface="DM Sans"/>
                <a:sym typeface="DM Sans"/>
              </a:rPr>
              <a:t>cd food_ordering_system</a:t>
            </a:r>
          </a:p>
          <a:p>
            <a:pPr algn="l">
              <a:lnSpc>
                <a:spcPts val="4756"/>
              </a:lnSpc>
            </a:pPr>
            <a:r>
              <a:rPr lang="en-US" sz="2900">
                <a:solidFill>
                  <a:srgbClr val="FFFFFF"/>
                </a:solidFill>
                <a:latin typeface="DM Sans"/>
                <a:ea typeface="DM Sans"/>
                <a:cs typeface="DM Sans"/>
                <a:sym typeface="DM Sans"/>
              </a:rPr>
              <a:t>2. Set Up a Virtual Environment</a:t>
            </a:r>
          </a:p>
          <a:p>
            <a:pPr algn="l">
              <a:lnSpc>
                <a:spcPts val="4756"/>
              </a:lnSpc>
            </a:pPr>
            <a:r>
              <a:rPr lang="en-US" sz="2900">
                <a:solidFill>
                  <a:srgbClr val="FFFFFF"/>
                </a:solidFill>
                <a:latin typeface="DM Sans"/>
                <a:ea typeface="DM Sans"/>
                <a:cs typeface="DM Sans"/>
                <a:sym typeface="DM Sans"/>
              </a:rPr>
              <a:t>It’s a good practice to use a virtual environment to isolate project dependencies:</a:t>
            </a:r>
          </a:p>
          <a:p>
            <a:pPr algn="l">
              <a:lnSpc>
                <a:spcPts val="4756"/>
              </a:lnSpc>
            </a:pPr>
            <a:r>
              <a:rPr lang="en-US" sz="2900">
                <a:solidFill>
                  <a:srgbClr val="FFFFFF"/>
                </a:solidFill>
                <a:latin typeface="DM Sans"/>
                <a:ea typeface="DM Sans"/>
                <a:cs typeface="DM Sans"/>
                <a:sym typeface="DM Sans"/>
              </a:rPr>
              <a:t>            </a:t>
            </a:r>
            <a:r>
              <a:rPr lang="en-US" sz="2900">
                <a:solidFill>
                  <a:srgbClr val="FFFFFF"/>
                </a:solidFill>
                <a:latin typeface="DM Sans"/>
                <a:ea typeface="DM Sans"/>
                <a:cs typeface="DM Sans"/>
                <a:sym typeface="DM Sans"/>
              </a:rPr>
              <a:t>python -m venv .venv</a:t>
            </a:r>
          </a:p>
          <a:p>
            <a:pPr algn="l">
              <a:lnSpc>
                <a:spcPts val="4756"/>
              </a:lnSpc>
            </a:pPr>
            <a:r>
              <a:rPr lang="en-US" sz="2900">
                <a:solidFill>
                  <a:srgbClr val="FFFFFF"/>
                </a:solidFill>
                <a:latin typeface="DM Sans"/>
                <a:ea typeface="DM Sans"/>
                <a:cs typeface="DM Sans"/>
                <a:sym typeface="DM Sans"/>
              </a:rPr>
              <a:t>3. Activate the Virtual Environment</a:t>
            </a:r>
          </a:p>
          <a:p>
            <a:pPr algn="l" marL="626111" indent="-313055" lvl="1">
              <a:lnSpc>
                <a:spcPts val="4756"/>
              </a:lnSpc>
              <a:buFont typeface="Arial"/>
              <a:buChar char="•"/>
            </a:pPr>
            <a:r>
              <a:rPr lang="en-US" sz="2900">
                <a:solidFill>
                  <a:srgbClr val="FFFFFF"/>
                </a:solidFill>
                <a:latin typeface="DM Sans"/>
                <a:ea typeface="DM Sans"/>
                <a:cs typeface="DM Sans"/>
                <a:sym typeface="DM Sans"/>
              </a:rPr>
              <a:t>On Windows:</a:t>
            </a:r>
          </a:p>
          <a:p>
            <a:pPr algn="l">
              <a:lnSpc>
                <a:spcPts val="4756"/>
              </a:lnSpc>
            </a:pPr>
            <a:r>
              <a:rPr lang="en-US" sz="2900">
                <a:solidFill>
                  <a:srgbClr val="FFFFFF"/>
                </a:solidFill>
                <a:latin typeface="DM Sans"/>
                <a:ea typeface="DM Sans"/>
                <a:cs typeface="DM Sans"/>
                <a:sym typeface="DM Sans"/>
              </a:rPr>
              <a:t>        </a:t>
            </a:r>
            <a:r>
              <a:rPr lang="en-US" sz="2900">
                <a:solidFill>
                  <a:srgbClr val="FFFFFF"/>
                </a:solidFill>
                <a:latin typeface="DM Sans"/>
                <a:ea typeface="DM Sans"/>
                <a:cs typeface="DM Sans"/>
                <a:sym typeface="DM Sans"/>
              </a:rPr>
              <a:t>     </a:t>
            </a:r>
            <a:r>
              <a:rPr lang="en-US" sz="2900">
                <a:solidFill>
                  <a:srgbClr val="FFFFFF"/>
                </a:solidFill>
                <a:latin typeface="DM Sans"/>
                <a:ea typeface="DM Sans"/>
                <a:cs typeface="DM Sans"/>
                <a:sym typeface="DM Sans"/>
              </a:rPr>
              <a:t>.venv\Scripts\activate</a:t>
            </a:r>
          </a:p>
          <a:p>
            <a:pPr algn="l" marL="626111" indent="-313055" lvl="1">
              <a:lnSpc>
                <a:spcPts val="4756"/>
              </a:lnSpc>
              <a:buFont typeface="Arial"/>
              <a:buChar char="•"/>
            </a:pPr>
            <a:r>
              <a:rPr lang="en-US" sz="2900">
                <a:solidFill>
                  <a:srgbClr val="FFFFFF"/>
                </a:solidFill>
                <a:latin typeface="DM Sans"/>
                <a:ea typeface="DM Sans"/>
                <a:cs typeface="DM Sans"/>
                <a:sym typeface="DM Sans"/>
              </a:rPr>
              <a:t>Create a New Django Project</a:t>
            </a:r>
          </a:p>
          <a:p>
            <a:pPr algn="l">
              <a:lnSpc>
                <a:spcPts val="4756"/>
              </a:lnSpc>
            </a:pPr>
            <a:r>
              <a:rPr lang="en-US" sz="2900">
                <a:solidFill>
                  <a:srgbClr val="FFFFFF"/>
                </a:solidFill>
                <a:latin typeface="DM Sans"/>
                <a:ea typeface="DM Sans"/>
                <a:cs typeface="DM Sans"/>
                <a:sym typeface="DM Sans"/>
              </a:rPr>
              <a:t>          </a:t>
            </a:r>
            <a:r>
              <a:rPr lang="en-US" sz="2900">
                <a:solidFill>
                  <a:srgbClr val="FFFFFF"/>
                </a:solidFill>
                <a:latin typeface="DM Sans"/>
                <a:ea typeface="DM Sans"/>
                <a:cs typeface="DM Sans"/>
                <a:sym typeface="DM Sans"/>
              </a:rPr>
              <a:t>django-admin startproject food_ordering_system</a:t>
            </a:r>
          </a:p>
          <a:p>
            <a:pPr algn="l">
              <a:lnSpc>
                <a:spcPts val="4756"/>
              </a:lnSpc>
            </a:pPr>
            <a:r>
              <a:rPr lang="en-US" sz="2900">
                <a:solidFill>
                  <a:srgbClr val="FFFFFF"/>
                </a:solidFill>
                <a:latin typeface="DM Sans"/>
                <a:ea typeface="DM Sans"/>
                <a:cs typeface="DM Sans"/>
                <a:sym typeface="DM Sans"/>
              </a:rPr>
              <a:t>          </a:t>
            </a:r>
            <a:r>
              <a:rPr lang="en-US" sz="2900">
                <a:solidFill>
                  <a:srgbClr val="FFFFFF"/>
                </a:solidFill>
                <a:latin typeface="DM Sans"/>
                <a:ea typeface="DM Sans"/>
                <a:cs typeface="DM Sans"/>
                <a:sym typeface="DM Sans"/>
              </a:rPr>
              <a:t>cd food_ordering_system</a:t>
            </a:r>
          </a:p>
          <a:p>
            <a:pPr algn="l" marL="626111" indent="-313055" lvl="1">
              <a:lnSpc>
                <a:spcPts val="4756"/>
              </a:lnSpc>
              <a:buFont typeface="Arial"/>
              <a:buChar char="•"/>
            </a:pPr>
            <a:r>
              <a:rPr lang="en-US" sz="2900">
                <a:solidFill>
                  <a:srgbClr val="FFFFFF"/>
                </a:solidFill>
                <a:latin typeface="DM Sans"/>
                <a:ea typeface="DM Sans"/>
                <a:cs typeface="DM Sans"/>
                <a:sym typeface="DM Sans"/>
              </a:rPr>
              <a:t>*Create Three Django Apps: python manage.py startapp restaurant similarly deliver,customer</a:t>
            </a:r>
          </a:p>
          <a:p>
            <a:pPr algn="l">
              <a:lnSpc>
                <a:spcPts val="4756"/>
              </a:lnSpc>
            </a:pPr>
          </a:p>
          <a:p>
            <a:pPr algn="l" marL="626111" indent="-313055" lvl="1">
              <a:lnSpc>
                <a:spcPts val="4756"/>
              </a:lnSpc>
              <a:buFont typeface="Arial"/>
              <a:buChar char="•"/>
            </a:pPr>
          </a:p>
          <a:p>
            <a:pPr algn="l" marL="626111" indent="-313055" lvl="1">
              <a:lnSpc>
                <a:spcPts val="4756"/>
              </a:lnSpc>
              <a:buFont typeface="Arial"/>
              <a:buChar char="•"/>
            </a:pPr>
          </a:p>
          <a:p>
            <a:pPr algn="l" marL="626111" indent="-313055" lvl="1">
              <a:lnSpc>
                <a:spcPts val="4756"/>
              </a:lnSpc>
              <a:buFont typeface="Arial"/>
              <a:buChar char="•"/>
            </a:pPr>
            <a:r>
              <a:rPr lang="en-US" sz="2900">
                <a:solidFill>
                  <a:srgbClr val="FFFFFF"/>
                </a:solidFill>
                <a:latin typeface="DM Sans"/>
                <a:ea typeface="DM Sans"/>
                <a:cs typeface="DM Sans"/>
                <a:sym typeface="DM Sans"/>
              </a:rPr>
              <a:t>6. Run Migrations</a:t>
            </a:r>
          </a:p>
          <a:p>
            <a:pPr algn="l" marL="626111" indent="-313055" lvl="1">
              <a:lnSpc>
                <a:spcPts val="4756"/>
              </a:lnSpc>
              <a:buFont typeface="Arial"/>
              <a:buChar char="•"/>
            </a:pPr>
            <a:r>
              <a:rPr lang="en-US" sz="2900">
                <a:solidFill>
                  <a:srgbClr val="FFFFFF"/>
                </a:solidFill>
                <a:latin typeface="DM Sans"/>
                <a:ea typeface="DM Sans"/>
                <a:cs typeface="DM Sans"/>
                <a:sym typeface="DM Sans"/>
              </a:rPr>
              <a:t>Run migrations to set up the database schema:</a:t>
            </a:r>
          </a:p>
          <a:p>
            <a:pPr algn="l" marL="626111" indent="-313055" lvl="1">
              <a:lnSpc>
                <a:spcPts val="4756"/>
              </a:lnSpc>
              <a:buFont typeface="Arial"/>
              <a:buChar char="•"/>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444D1E"/>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528072" y="40680"/>
            <a:ext cx="17283341" cy="9067506"/>
          </a:xfrm>
          <a:prstGeom prst="rect">
            <a:avLst/>
          </a:prstGeom>
        </p:spPr>
        <p:txBody>
          <a:bodyPr anchor="t" rtlCol="false" tIns="0" lIns="0" bIns="0" rIns="0">
            <a:spAutoFit/>
          </a:bodyPr>
          <a:lstStyle/>
          <a:p>
            <a:pPr algn="l">
              <a:lnSpc>
                <a:spcPts val="5085"/>
              </a:lnSpc>
            </a:pPr>
          </a:p>
          <a:p>
            <a:pPr algn="l">
              <a:lnSpc>
                <a:spcPts val="5085"/>
              </a:lnSpc>
            </a:pPr>
            <a:r>
              <a:rPr lang="en-US" sz="3101">
                <a:solidFill>
                  <a:srgbClr val="FFFFFF"/>
                </a:solidFill>
                <a:latin typeface="DM Sans"/>
                <a:ea typeface="DM Sans"/>
                <a:cs typeface="DM Sans"/>
                <a:sym typeface="DM Sans"/>
              </a:rPr>
              <a:t>6. Run Migrations</a:t>
            </a:r>
          </a:p>
          <a:p>
            <a:pPr algn="l">
              <a:lnSpc>
                <a:spcPts val="5085"/>
              </a:lnSpc>
            </a:pPr>
            <a:r>
              <a:rPr lang="en-US" sz="3101">
                <a:solidFill>
                  <a:srgbClr val="FFFFFF"/>
                </a:solidFill>
                <a:latin typeface="DM Sans"/>
                <a:ea typeface="DM Sans"/>
                <a:cs typeface="DM Sans"/>
                <a:sym typeface="DM Sans"/>
              </a:rPr>
              <a:t>Run migrations to set up t</a:t>
            </a:r>
            <a:r>
              <a:rPr lang="en-US" sz="3101">
                <a:solidFill>
                  <a:srgbClr val="FFFFFF"/>
                </a:solidFill>
                <a:latin typeface="DM Sans"/>
                <a:ea typeface="DM Sans"/>
                <a:cs typeface="DM Sans"/>
                <a:sym typeface="DM Sans"/>
              </a:rPr>
              <a:t>he database schema:</a:t>
            </a:r>
          </a:p>
          <a:p>
            <a:pPr algn="l">
              <a:lnSpc>
                <a:spcPts val="5085"/>
              </a:lnSpc>
            </a:pPr>
            <a:r>
              <a:rPr lang="en-US" sz="3101">
                <a:solidFill>
                  <a:srgbClr val="FFFFFF"/>
                </a:solidFill>
                <a:latin typeface="DM Sans"/>
                <a:ea typeface="DM Sans"/>
                <a:cs typeface="DM Sans"/>
                <a:sym typeface="DM Sans"/>
              </a:rPr>
              <a:t>      python manage.py makemigrations</a:t>
            </a:r>
          </a:p>
          <a:p>
            <a:pPr algn="l">
              <a:lnSpc>
                <a:spcPts val="5085"/>
              </a:lnSpc>
            </a:pPr>
            <a:r>
              <a:rPr lang="en-US" sz="3101">
                <a:solidFill>
                  <a:srgbClr val="FFFFFF"/>
                </a:solidFill>
                <a:latin typeface="DM Sans"/>
                <a:ea typeface="DM Sans"/>
                <a:cs typeface="DM Sans"/>
                <a:sym typeface="DM Sans"/>
              </a:rPr>
              <a:t>      python manage.py migrate</a:t>
            </a:r>
          </a:p>
          <a:p>
            <a:pPr algn="l">
              <a:lnSpc>
                <a:spcPts val="930"/>
              </a:lnSpc>
            </a:pPr>
          </a:p>
          <a:p>
            <a:pPr algn="l">
              <a:lnSpc>
                <a:spcPts val="5085"/>
              </a:lnSpc>
            </a:pPr>
            <a:r>
              <a:rPr lang="en-US" sz="3101">
                <a:solidFill>
                  <a:srgbClr val="FFFFFF"/>
                </a:solidFill>
                <a:latin typeface="DM Sans"/>
                <a:ea typeface="DM Sans"/>
                <a:cs typeface="DM Sans"/>
                <a:sym typeface="DM Sans"/>
              </a:rPr>
              <a:t>7. Configure settings.py</a:t>
            </a:r>
          </a:p>
          <a:p>
            <a:pPr algn="l" marL="669540" indent="-334770" lvl="1">
              <a:lnSpc>
                <a:spcPts val="5085"/>
              </a:lnSpc>
              <a:buFont typeface="Arial"/>
              <a:buChar char="•"/>
            </a:pPr>
            <a:r>
              <a:rPr lang="en-US" sz="3101">
                <a:solidFill>
                  <a:srgbClr val="FFFFFF"/>
                </a:solidFill>
                <a:latin typeface="DM Sans"/>
                <a:ea typeface="DM Sans"/>
                <a:cs typeface="DM Sans"/>
                <a:sym typeface="DM Sans"/>
              </a:rPr>
              <a:t>Set the EMAIL_BACKEND (use the console email backend for development):</a:t>
            </a:r>
          </a:p>
          <a:p>
            <a:pPr algn="l">
              <a:lnSpc>
                <a:spcPts val="5085"/>
              </a:lnSpc>
            </a:pPr>
            <a:r>
              <a:rPr lang="en-US" sz="3101">
                <a:solidFill>
                  <a:srgbClr val="FFFFFF"/>
                </a:solidFill>
                <a:latin typeface="DM Sans"/>
                <a:ea typeface="DM Sans"/>
                <a:cs typeface="DM Sans"/>
                <a:sym typeface="DM Sans"/>
              </a:rPr>
              <a:t>        </a:t>
            </a:r>
            <a:r>
              <a:rPr lang="en-US" sz="3101">
                <a:solidFill>
                  <a:srgbClr val="FFFFFF"/>
                </a:solidFill>
                <a:latin typeface="DM Sans"/>
                <a:ea typeface="DM Sans"/>
                <a:cs typeface="DM Sans"/>
                <a:sym typeface="DM Sans"/>
              </a:rPr>
              <a:t>EMAIL_BACKEND = 'django.core.mail.backends.console.EmailBackend' # For development</a:t>
            </a:r>
          </a:p>
          <a:p>
            <a:pPr algn="l" marL="669540" indent="-334770" lvl="1">
              <a:lnSpc>
                <a:spcPts val="5085"/>
              </a:lnSpc>
              <a:buFont typeface="Arial"/>
              <a:buChar char="•"/>
            </a:pPr>
            <a:r>
              <a:rPr lang="en-US" sz="3101">
                <a:solidFill>
                  <a:srgbClr val="FFFFFF"/>
                </a:solidFill>
                <a:latin typeface="DM Sans"/>
                <a:ea typeface="DM Sans"/>
                <a:cs typeface="DM Sans"/>
                <a:sym typeface="DM Sans"/>
              </a:rPr>
              <a:t>Set the login redirect URL:</a:t>
            </a:r>
          </a:p>
          <a:p>
            <a:pPr algn="l">
              <a:lnSpc>
                <a:spcPts val="5085"/>
              </a:lnSpc>
            </a:pPr>
            <a:r>
              <a:rPr lang="en-US" sz="3101">
                <a:solidFill>
                  <a:srgbClr val="FFFFFF"/>
                </a:solidFill>
                <a:latin typeface="DM Sans"/>
                <a:ea typeface="DM Sans"/>
                <a:cs typeface="DM Sans"/>
                <a:sym typeface="DM Sans"/>
              </a:rPr>
              <a:t>LOGIN_REDIRECT_URL = '/' # Or wherever you want users to go after logging in</a:t>
            </a:r>
          </a:p>
          <a:p>
            <a:pPr algn="l">
              <a:lnSpc>
                <a:spcPts val="5085"/>
              </a:lnSpc>
            </a:pPr>
            <a:r>
              <a:rPr lang="en-US" sz="3101">
                <a:solidFill>
                  <a:srgbClr val="FFFFFF"/>
                </a:solidFill>
                <a:latin typeface="DM Sans"/>
                <a:ea typeface="DM Sans"/>
                <a:cs typeface="DM Sans"/>
                <a:sym typeface="DM Sans"/>
              </a:rPr>
              <a:t>8. Configure URLs</a:t>
            </a:r>
          </a:p>
          <a:p>
            <a:pPr algn="l">
              <a:lnSpc>
                <a:spcPts val="5085"/>
              </a:lnSpc>
            </a:pPr>
            <a:r>
              <a:rPr lang="en-US" sz="3101">
                <a:solidFill>
                  <a:srgbClr val="FFFFFF"/>
                </a:solidFill>
                <a:latin typeface="DM Sans"/>
                <a:ea typeface="DM Sans"/>
                <a:cs typeface="DM Sans"/>
                <a:sym typeface="DM Sans"/>
              </a:rPr>
              <a:t>     In your urls.py, include the necessary routes for user authentication and your app's views.    </a:t>
            </a:r>
          </a:p>
          <a:p>
            <a:pPr algn="l">
              <a:lnSpc>
                <a:spcPts val="5085"/>
              </a:lnSpc>
            </a:pPr>
            <a:r>
              <a:rPr lang="en-US" sz="3101">
                <a:solidFill>
                  <a:srgbClr val="FFFFFF"/>
                </a:solidFill>
                <a:latin typeface="DM Sans"/>
                <a:ea typeface="DM Sans"/>
                <a:cs typeface="DM Sans"/>
                <a:sym typeface="DM Sans"/>
              </a:rPr>
              <a:t>     In food_ordering_system/urls.py:</a:t>
            </a:r>
          </a:p>
          <a:p>
            <a:pPr algn="l">
              <a:lnSpc>
                <a:spcPts val="5085"/>
              </a:lnSpc>
            </a:pPr>
            <a:r>
              <a:rPr lang="en-US" sz="3101">
                <a:solidFill>
                  <a:srgbClr val="FFFFFF"/>
                </a:solidFill>
                <a:latin typeface="DM Sans"/>
                <a:ea typeface="DM Sans"/>
                <a:cs typeface="DM Sans"/>
                <a:sym typeface="DM Sans"/>
              </a:rPr>
              <a:t>     from django.db import models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444D1E"/>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999119" y="240762"/>
            <a:ext cx="17740673" cy="10217024"/>
          </a:xfrm>
          <a:prstGeom prst="rect">
            <a:avLst/>
          </a:prstGeom>
        </p:spPr>
        <p:txBody>
          <a:bodyPr anchor="t" rtlCol="false" tIns="0" lIns="0" bIns="0" rIns="0">
            <a:spAutoFit/>
          </a:bodyPr>
          <a:lstStyle/>
          <a:p>
            <a:pPr algn="l">
              <a:lnSpc>
                <a:spcPts val="4755"/>
              </a:lnSpc>
            </a:pPr>
          </a:p>
          <a:p>
            <a:pPr algn="l">
              <a:lnSpc>
                <a:spcPts val="4755"/>
              </a:lnSpc>
            </a:pPr>
            <a:r>
              <a:rPr lang="en-US" sz="2899">
                <a:solidFill>
                  <a:srgbClr val="FFFFFF"/>
                </a:solidFill>
                <a:latin typeface="DM Sans"/>
                <a:ea typeface="DM Sans"/>
                <a:cs typeface="DM Sans"/>
                <a:sym typeface="DM Sans"/>
              </a:rPr>
              <a:t>15.Run the Development Server</a:t>
            </a:r>
          </a:p>
          <a:p>
            <a:pPr algn="l">
              <a:lnSpc>
                <a:spcPts val="4755"/>
              </a:lnSpc>
            </a:pPr>
            <a:r>
              <a:rPr lang="en-US" sz="2899">
                <a:solidFill>
                  <a:srgbClr val="FFFFFF"/>
                </a:solidFill>
                <a:latin typeface="DM Sans"/>
                <a:ea typeface="DM Sans"/>
                <a:cs typeface="DM Sans"/>
                <a:sym typeface="DM Sans"/>
              </a:rPr>
              <a:t>      After completing all configurations, you can run the Django development </a:t>
            </a:r>
          </a:p>
          <a:p>
            <a:pPr algn="l">
              <a:lnSpc>
                <a:spcPts val="4755"/>
              </a:lnSpc>
            </a:pPr>
            <a:r>
              <a:rPr lang="en-US" sz="2899">
                <a:solidFill>
                  <a:srgbClr val="FFFFFF"/>
                </a:solidFill>
                <a:latin typeface="DM Sans"/>
                <a:ea typeface="DM Sans"/>
                <a:cs typeface="DM Sans"/>
                <a:sym typeface="DM Sans"/>
              </a:rPr>
              <a:t>      python manage.py runserver</a:t>
            </a:r>
          </a:p>
          <a:p>
            <a:pPr algn="l">
              <a:lnSpc>
                <a:spcPts val="4755"/>
              </a:lnSpc>
            </a:pPr>
          </a:p>
          <a:p>
            <a:pPr algn="l">
              <a:lnSpc>
                <a:spcPts val="4755"/>
              </a:lnSpc>
            </a:pPr>
            <a:r>
              <a:rPr lang="en-US" sz="2899">
                <a:solidFill>
                  <a:srgbClr val="FFFFFF"/>
                </a:solidFill>
                <a:latin typeface="DM Sans"/>
                <a:ea typeface="DM Sans"/>
                <a:cs typeface="DM Sans"/>
                <a:sym typeface="DM Sans"/>
              </a:rPr>
              <a:t>Now, you should be able to access the system at:</a:t>
            </a:r>
          </a:p>
          <a:p>
            <a:pPr algn="l" marL="626107" indent="-313054" lvl="1">
              <a:lnSpc>
                <a:spcPts val="4755"/>
              </a:lnSpc>
              <a:buFont typeface="Arial"/>
              <a:buChar char="•"/>
            </a:pPr>
            <a:r>
              <a:rPr lang="en-US" sz="2899">
                <a:solidFill>
                  <a:srgbClr val="FFFFFF"/>
                </a:solidFill>
                <a:latin typeface="DM Sans"/>
                <a:ea typeface="DM Sans"/>
                <a:cs typeface="DM Sans"/>
                <a:sym typeface="DM Sans"/>
              </a:rPr>
              <a:t>Restaurant-related pages: http://127.0.0.1:8000/restaurant/</a:t>
            </a:r>
          </a:p>
          <a:p>
            <a:pPr algn="l" marL="626107" indent="-313054" lvl="1">
              <a:lnSpc>
                <a:spcPts val="4755"/>
              </a:lnSpc>
              <a:buFont typeface="Arial"/>
              <a:buChar char="•"/>
            </a:pPr>
            <a:r>
              <a:rPr lang="en-US" sz="2899">
                <a:solidFill>
                  <a:srgbClr val="FFFFFF"/>
                </a:solidFill>
                <a:latin typeface="DM Sans"/>
                <a:ea typeface="DM Sans"/>
                <a:cs typeface="DM Sans"/>
                <a:sym typeface="DM Sans"/>
              </a:rPr>
              <a:t>Customer ordering pages: http://127.0.0.1:8000/customer/</a:t>
            </a:r>
          </a:p>
          <a:p>
            <a:pPr algn="l" marL="626107" indent="-313054" lvl="1">
              <a:lnSpc>
                <a:spcPts val="4755"/>
              </a:lnSpc>
              <a:buFont typeface="Arial"/>
              <a:buChar char="•"/>
            </a:pPr>
            <a:r>
              <a:rPr lang="en-US" sz="2899">
                <a:solidFill>
                  <a:srgbClr val="FFFFFF"/>
                </a:solidFill>
                <a:latin typeface="DM Sans"/>
                <a:ea typeface="DM Sans"/>
                <a:cs typeface="DM Sans"/>
                <a:sym typeface="DM Sans"/>
              </a:rPr>
              <a:t>Delivery assignment pages: http://127.0.0.1:8000/delivery/</a:t>
            </a:r>
          </a:p>
          <a:p>
            <a:pPr algn="l" marL="626107" indent="-313054" lvl="1">
              <a:lnSpc>
                <a:spcPts val="4755"/>
              </a:lnSpc>
              <a:buFont typeface="Arial"/>
              <a:buChar char="•"/>
            </a:pPr>
            <a:r>
              <a:rPr lang="en-US" sz="2899">
                <a:solidFill>
                  <a:srgbClr val="FFFFFF"/>
                </a:solidFill>
                <a:latin typeface="DM Sans"/>
                <a:ea typeface="DM Sans"/>
                <a:cs typeface="DM Sans"/>
                <a:sym typeface="DM Sans"/>
              </a:rPr>
              <a:t>Admin panel for managing content: http://127.0.0.1:8000/admin/</a:t>
            </a:r>
          </a:p>
          <a:p>
            <a:pPr algn="l">
              <a:lnSpc>
                <a:spcPts val="4755"/>
              </a:lnSpc>
            </a:pPr>
          </a:p>
          <a:p>
            <a:pPr algn="l">
              <a:lnSpc>
                <a:spcPts val="4755"/>
              </a:lnSpc>
            </a:pPr>
          </a:p>
          <a:p>
            <a:pPr algn="l">
              <a:lnSpc>
                <a:spcPts val="4755"/>
              </a:lnSpc>
            </a:pPr>
          </a:p>
          <a:p>
            <a:pPr algn="l">
              <a:lnSpc>
                <a:spcPts val="4755"/>
              </a:lnSpc>
            </a:pPr>
          </a:p>
          <a:p>
            <a:pPr algn="l">
              <a:lnSpc>
                <a:spcPts val="4755"/>
              </a:lnSpc>
            </a:pPr>
          </a:p>
          <a:p>
            <a:pPr algn="l">
              <a:lnSpc>
                <a:spcPts val="4755"/>
              </a:lnSpc>
            </a:pPr>
          </a:p>
          <a:p>
            <a:pPr algn="l">
              <a:lnSpc>
                <a:spcPts val="4755"/>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DAGXpVbvSDQ</dc:identifier>
  <dcterms:modified xsi:type="dcterms:W3CDTF">2011-08-01T06:04:30Z</dcterms:modified>
  <cp:revision>1</cp:revision>
  <dc:title>FAST BITE</dc:title>
</cp:coreProperties>
</file>

<file path=docProps/thumbnail.jpeg>
</file>